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3" r:id="rId3"/>
    <p:sldId id="257" r:id="rId4"/>
    <p:sldId id="258" r:id="rId5"/>
    <p:sldId id="282" r:id="rId6"/>
    <p:sldId id="259" r:id="rId7"/>
    <p:sldId id="260" r:id="rId8"/>
    <p:sldId id="261" r:id="rId9"/>
    <p:sldId id="262" r:id="rId10"/>
    <p:sldId id="263" r:id="rId11"/>
    <p:sldId id="264" r:id="rId12"/>
    <p:sldId id="272" r:id="rId13"/>
    <p:sldId id="273" r:id="rId14"/>
    <p:sldId id="265" r:id="rId15"/>
    <p:sldId id="266" r:id="rId16"/>
    <p:sldId id="284" r:id="rId17"/>
    <p:sldId id="274" r:id="rId18"/>
    <p:sldId id="275" r:id="rId19"/>
    <p:sldId id="267" r:id="rId20"/>
    <p:sldId id="269" r:id="rId21"/>
    <p:sldId id="268" r:id="rId22"/>
    <p:sldId id="270" r:id="rId23"/>
    <p:sldId id="271" r:id="rId24"/>
    <p:sldId id="276" r:id="rId25"/>
    <p:sldId id="277" r:id="rId26"/>
    <p:sldId id="278" r:id="rId27"/>
    <p:sldId id="279" r:id="rId28"/>
    <p:sldId id="280" r:id="rId29"/>
  </p:sldIdLst>
  <p:sldSz cx="18288000" cy="10287000"/>
  <p:notesSz cx="9939338" cy="6807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6357" autoAdjust="0"/>
  </p:normalViewPr>
  <p:slideViewPr>
    <p:cSldViewPr>
      <p:cViewPr varScale="1">
        <p:scale>
          <a:sx n="77" d="100"/>
          <a:sy n="77" d="100"/>
        </p:scale>
        <p:origin x="33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411"/>
          </a:xfrm>
          <a:prstGeom prst="rect">
            <a:avLst/>
          </a:prstGeom>
        </p:spPr>
        <p:txBody>
          <a:bodyPr vert="horz" lIns="53584" tIns="26792" rIns="53584" bIns="26792" rtlCol="0"/>
          <a:lstStyle>
            <a:lvl1pPr algn="l">
              <a:defRPr sz="7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704" y="0"/>
            <a:ext cx="4307046" cy="341411"/>
          </a:xfrm>
          <a:prstGeom prst="rect">
            <a:avLst/>
          </a:prstGeom>
        </p:spPr>
        <p:txBody>
          <a:bodyPr vert="horz" lIns="53584" tIns="26792" rIns="53584" bIns="26792" rtlCol="0"/>
          <a:lstStyle>
            <a:lvl1pPr algn="r">
              <a:defRPr sz="700"/>
            </a:lvl1pPr>
          </a:lstStyle>
          <a:p>
            <a:fld id="{8DEF09C1-0276-41AF-81BD-BCC939BE6F88}" type="datetimeFigureOut">
              <a:rPr lang="ko-KR" altLang="en-US" smtClean="0"/>
              <a:t>2025-08-19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5790"/>
            <a:ext cx="4307046" cy="341410"/>
          </a:xfrm>
          <a:prstGeom prst="rect">
            <a:avLst/>
          </a:prstGeom>
        </p:spPr>
        <p:txBody>
          <a:bodyPr vert="horz" lIns="53584" tIns="26792" rIns="53584" bIns="26792" rtlCol="0" anchor="b"/>
          <a:lstStyle>
            <a:lvl1pPr algn="l">
              <a:defRPr sz="7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704" y="6465790"/>
            <a:ext cx="4307046" cy="341410"/>
          </a:xfrm>
          <a:prstGeom prst="rect">
            <a:avLst/>
          </a:prstGeom>
        </p:spPr>
        <p:txBody>
          <a:bodyPr vert="horz" lIns="53584" tIns="26792" rIns="53584" bIns="26792" rtlCol="0" anchor="b"/>
          <a:lstStyle>
            <a:lvl1pPr algn="r">
              <a:defRPr sz="700"/>
            </a:lvl1pPr>
          </a:lstStyle>
          <a:p>
            <a:fld id="{07BFEA91-8840-4DE8-BC2E-1514001D7A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0070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411"/>
          </a:xfrm>
          <a:prstGeom prst="rect">
            <a:avLst/>
          </a:prstGeom>
        </p:spPr>
        <p:txBody>
          <a:bodyPr vert="horz" lIns="53584" tIns="26792" rIns="53584" bIns="26792" rtlCol="0"/>
          <a:lstStyle>
            <a:lvl1pPr algn="l">
              <a:defRPr sz="7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704" y="0"/>
            <a:ext cx="4307046" cy="341411"/>
          </a:xfrm>
          <a:prstGeom prst="rect">
            <a:avLst/>
          </a:prstGeom>
        </p:spPr>
        <p:txBody>
          <a:bodyPr vert="horz" lIns="53584" tIns="26792" rIns="53584" bIns="26792" rtlCol="0"/>
          <a:lstStyle>
            <a:lvl1pPr algn="r">
              <a:defRPr sz="700"/>
            </a:lvl1pPr>
          </a:lstStyle>
          <a:p>
            <a:fld id="{446CFC3A-CFC1-4EFA-A269-3206EEA3CF25}" type="datetimeFigureOut">
              <a:rPr lang="ko-KR" altLang="en-US" smtClean="0"/>
              <a:t>2025-08-19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14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3584" tIns="26792" rIns="53584" bIns="2679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76491"/>
            <a:ext cx="7951470" cy="2679809"/>
          </a:xfrm>
          <a:prstGeom prst="rect">
            <a:avLst/>
          </a:prstGeom>
        </p:spPr>
        <p:txBody>
          <a:bodyPr vert="horz" lIns="53584" tIns="26792" rIns="53584" bIns="26792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65790"/>
            <a:ext cx="4307046" cy="341410"/>
          </a:xfrm>
          <a:prstGeom prst="rect">
            <a:avLst/>
          </a:prstGeom>
        </p:spPr>
        <p:txBody>
          <a:bodyPr vert="horz" lIns="53584" tIns="26792" rIns="53584" bIns="26792" rtlCol="0" anchor="b"/>
          <a:lstStyle>
            <a:lvl1pPr algn="l">
              <a:defRPr sz="7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704" y="6465790"/>
            <a:ext cx="4307046" cy="341410"/>
          </a:xfrm>
          <a:prstGeom prst="rect">
            <a:avLst/>
          </a:prstGeom>
        </p:spPr>
        <p:txBody>
          <a:bodyPr vert="horz" lIns="53584" tIns="26792" rIns="53584" bIns="26792" rtlCol="0" anchor="b"/>
          <a:lstStyle>
            <a:lvl1pPr algn="r">
              <a:defRPr sz="700"/>
            </a:lvl1pPr>
          </a:lstStyle>
          <a:p>
            <a:fld id="{7107024C-B844-4A20-90AC-F6EC686AE1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418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738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784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377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029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980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410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686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094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488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96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44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061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7311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647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841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321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657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356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052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369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83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477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197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2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366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2227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47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7024C-B844-4A20-90AC-F6EC686AE12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223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977880"/>
            <a:ext cx="18286730" cy="1299210"/>
          </a:xfrm>
          <a:custGeom>
            <a:avLst/>
            <a:gdLst/>
            <a:ahLst/>
            <a:cxnLst/>
            <a:rect l="l" t="t" r="r" b="b"/>
            <a:pathLst>
              <a:path w="18286730" h="1299209">
                <a:moveTo>
                  <a:pt x="18286471" y="1298928"/>
                </a:moveTo>
                <a:lnTo>
                  <a:pt x="0" y="1298928"/>
                </a:lnTo>
                <a:lnTo>
                  <a:pt x="0" y="0"/>
                </a:lnTo>
                <a:lnTo>
                  <a:pt x="18286471" y="0"/>
                </a:lnTo>
                <a:lnTo>
                  <a:pt x="18286471" y="1298928"/>
                </a:lnTo>
                <a:close/>
              </a:path>
            </a:pathLst>
          </a:custGeom>
          <a:solidFill>
            <a:srgbClr val="186A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62405" y="335481"/>
            <a:ext cx="1885949" cy="16763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773" y="2776108"/>
            <a:ext cx="15678149" cy="54387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9414" y="1187198"/>
            <a:ext cx="476821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003886"/>
                </a:solidFill>
                <a:latin typeface="Noto Sans KR"/>
                <a:cs typeface="Noto Sans K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Noto Sans KR"/>
                <a:cs typeface="Noto Sans K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9F5F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200" dirty="0"/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003886"/>
                </a:solidFill>
                <a:latin typeface="Noto Sans KR"/>
                <a:cs typeface="Noto Sans K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Noto Sans KR"/>
                <a:cs typeface="Noto Sans K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9F5F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200" dirty="0"/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003886"/>
                </a:solidFill>
                <a:latin typeface="Noto Sans KR"/>
                <a:cs typeface="Noto Sans K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9F5F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200" dirty="0"/>
              <a:t>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003886"/>
                </a:solidFill>
                <a:latin typeface="Noto Sans KR"/>
                <a:cs typeface="Noto Sans K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9F5F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200" dirty="0"/>
              <a:t>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9F5F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200" dirty="0"/>
              <a:t>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562405" y="335481"/>
            <a:ext cx="1885949" cy="16763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0731" y="1136042"/>
            <a:ext cx="10107491" cy="134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003886"/>
                </a:solidFill>
                <a:latin typeface="Noto Sans KR"/>
                <a:cs typeface="Noto Sans K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54698" y="2808987"/>
            <a:ext cx="15929610" cy="5135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Noto Sans KR"/>
                <a:cs typeface="Noto Sans K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040297" y="9356478"/>
            <a:ext cx="231775" cy="502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9F5F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200" dirty="0"/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7494462"/>
              <a:ext cx="18288000" cy="2792730"/>
            </a:xfrm>
            <a:custGeom>
              <a:avLst/>
              <a:gdLst/>
              <a:ahLst/>
              <a:cxnLst/>
              <a:rect l="l" t="t" r="r" b="b"/>
              <a:pathLst>
                <a:path w="18288000" h="2792729">
                  <a:moveTo>
                    <a:pt x="0" y="0"/>
                  </a:moveTo>
                  <a:lnTo>
                    <a:pt x="18287999" y="0"/>
                  </a:lnTo>
                  <a:lnTo>
                    <a:pt x="18287999" y="2792536"/>
                  </a:lnTo>
                  <a:lnTo>
                    <a:pt x="0" y="2792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7999" cy="759695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38280" y="3350399"/>
            <a:ext cx="11601719" cy="3097643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132965" marR="5080" indent="-2120900">
              <a:lnSpc>
                <a:spcPts val="11930"/>
              </a:lnSpc>
              <a:spcBef>
                <a:spcPts val="355"/>
              </a:spcBef>
            </a:pPr>
            <a:r>
              <a:rPr sz="10000" spc="5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0000" spc="55" dirty="0" smtClean="0">
                <a:solidFill>
                  <a:srgbClr val="FFFFFF"/>
                </a:solidFill>
              </a:rPr>
              <a:t>급</a:t>
            </a:r>
            <a:r>
              <a:rPr lang="en-US" sz="10000" spc="55" dirty="0" smtClean="0">
                <a:solidFill>
                  <a:srgbClr val="FFFFFF"/>
                </a:solidFill>
              </a:rPr>
              <a:t> </a:t>
            </a:r>
            <a:r>
              <a:rPr sz="10000" spc="55" dirty="0" err="1" smtClean="0">
                <a:solidFill>
                  <a:srgbClr val="FFFFFF"/>
                </a:solidFill>
              </a:rPr>
              <a:t>생활스포츠지도사</a:t>
            </a:r>
            <a:r>
              <a:rPr sz="10000" spc="55" dirty="0" smtClean="0">
                <a:solidFill>
                  <a:srgbClr val="FFFFFF"/>
                </a:solidFill>
              </a:rPr>
              <a:t> </a:t>
            </a:r>
            <a:r>
              <a:rPr sz="10000" spc="-10" dirty="0">
                <a:solidFill>
                  <a:srgbClr val="FFFFFF"/>
                </a:solidFill>
              </a:rPr>
              <a:t>오리엔테이션</a:t>
            </a:r>
            <a:endParaRPr sz="10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9001" y="9271207"/>
            <a:ext cx="6781799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 err="1" smtClean="0">
                <a:solidFill>
                  <a:srgbClr val="FFFFFF"/>
                </a:solidFill>
                <a:latin typeface="Noto Sans KR"/>
                <a:cs typeface="Noto Sans KR"/>
              </a:rPr>
              <a:t>경상국립대</a:t>
            </a:r>
            <a:r>
              <a:rPr lang="ko-KR" altLang="en-US" sz="2800" b="1" dirty="0" smtClean="0">
                <a:solidFill>
                  <a:srgbClr val="FFFFFF"/>
                </a:solidFill>
                <a:latin typeface="Noto Sans KR"/>
                <a:cs typeface="Noto Sans KR"/>
              </a:rPr>
              <a:t>학교</a:t>
            </a:r>
            <a:r>
              <a:rPr sz="2800" b="1" spc="20" dirty="0" smtClean="0">
                <a:solidFill>
                  <a:srgbClr val="FFFFFF"/>
                </a:solidFill>
                <a:latin typeface="Noto Sans KR"/>
                <a:cs typeface="Noto Sans KR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Noto Sans KR"/>
                <a:cs typeface="Noto Sans KR"/>
              </a:rPr>
              <a:t>체육진흥원</a:t>
            </a:r>
            <a:r>
              <a:rPr sz="2800" b="1" spc="20" dirty="0">
                <a:solidFill>
                  <a:srgbClr val="FFFFFF"/>
                </a:solidFill>
                <a:latin typeface="Noto Sans KR"/>
                <a:cs typeface="Noto Sans KR"/>
              </a:rPr>
              <a:t> </a:t>
            </a:r>
            <a:r>
              <a:rPr sz="2800" b="1" spc="-10" dirty="0" err="1" smtClean="0">
                <a:solidFill>
                  <a:srgbClr val="FFFFFF"/>
                </a:solidFill>
                <a:latin typeface="Noto Sans KR"/>
                <a:cs typeface="Noto Sans KR"/>
              </a:rPr>
              <a:t>체육지도자연수부</a:t>
            </a:r>
            <a:endParaRPr lang="en-US" sz="2800" b="1" spc="-10" dirty="0" smtClean="0">
              <a:solidFill>
                <a:srgbClr val="FFFFFF"/>
              </a:solidFill>
              <a:latin typeface="Noto Sans KR"/>
              <a:cs typeface="Noto Sans KR"/>
            </a:endParaRP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Noto Sans KR"/>
                <a:cs typeface="Noto Sans KR"/>
              </a:rPr>
              <a:t>TEL ) 055-772-4797</a:t>
            </a:r>
            <a:endParaRPr sz="2400" b="1" dirty="0">
              <a:solidFill>
                <a:schemeClr val="bg1"/>
              </a:solidFill>
              <a:latin typeface="Noto Sans KR"/>
              <a:cs typeface="Noto Sans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82676" y="6344928"/>
            <a:ext cx="13275042" cy="38895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11430" rIns="0" bIns="0" rtlCol="0">
            <a:spAutoFit/>
          </a:bodyPr>
          <a:lstStyle/>
          <a:p>
            <a:pPr marL="483234" marR="1665605" indent="-471170">
              <a:lnSpc>
                <a:spcPct val="150000"/>
              </a:lnSpc>
            </a:pPr>
            <a:r>
              <a:rPr sz="2400" b="1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1</a:t>
            </a:r>
            <a:r>
              <a:rPr sz="2400" b="1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.</a:t>
            </a:r>
            <a:r>
              <a:rPr lang="en-US" sz="2400" b="1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400" b="1" dirty="0" err="1" smtClean="0">
                <a:solidFill>
                  <a:srgbClr val="0070C0"/>
                </a:solidFill>
                <a:latin typeface="Noto Sans KR"/>
                <a:cs typeface="Noto Sans KR"/>
              </a:rPr>
              <a:t>제출</a:t>
            </a:r>
            <a:r>
              <a:rPr sz="2400" b="1" spc="120" dirty="0" smtClean="0">
                <a:solidFill>
                  <a:srgbClr val="0070C0"/>
                </a:solidFill>
                <a:latin typeface="Noto Sans KR"/>
                <a:cs typeface="Noto Sans KR"/>
              </a:rPr>
              <a:t> </a:t>
            </a:r>
            <a:r>
              <a:rPr sz="2400" b="1" dirty="0">
                <a:solidFill>
                  <a:srgbClr val="0070C0"/>
                </a:solidFill>
                <a:latin typeface="Noto Sans KR"/>
                <a:cs typeface="Noto Sans KR"/>
              </a:rPr>
              <a:t>서류</a:t>
            </a:r>
            <a:r>
              <a:rPr sz="2400" b="1" spc="114" dirty="0">
                <a:solidFill>
                  <a:srgbClr val="0070C0"/>
                </a:solidFill>
                <a:latin typeface="Noto Sans KR"/>
                <a:cs typeface="Noto Sans KR"/>
              </a:rPr>
              <a:t> </a:t>
            </a:r>
            <a:r>
              <a:rPr sz="2400" b="1" spc="-25" dirty="0" err="1">
                <a:solidFill>
                  <a:srgbClr val="0070C0"/>
                </a:solidFill>
                <a:latin typeface="Noto Sans KR"/>
                <a:cs typeface="Noto Sans KR"/>
              </a:rPr>
              <a:t>목록</a:t>
            </a:r>
            <a:r>
              <a:rPr sz="2400" b="1" spc="-25" dirty="0">
                <a:solidFill>
                  <a:srgbClr val="0070C0"/>
                </a:solidFill>
                <a:latin typeface="Noto Sans KR"/>
                <a:cs typeface="Noto Sans KR"/>
              </a:rPr>
              <a:t> </a:t>
            </a:r>
            <a:endParaRPr lang="en-US" sz="2400" b="1" spc="-25" dirty="0" smtClean="0">
              <a:solidFill>
                <a:srgbClr val="0070C0"/>
              </a:solidFill>
              <a:latin typeface="Noto Sans KR"/>
              <a:cs typeface="Noto Sans KR"/>
            </a:endParaRPr>
          </a:p>
          <a:p>
            <a:pPr marL="483234" marR="1665605" indent="-471170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Noto Sans KR"/>
                <a:cs typeface="Noto Sans KR"/>
              </a:rPr>
              <a:t>① </a:t>
            </a:r>
            <a:r>
              <a:rPr lang="en-US" sz="2400" b="1" dirty="0" smtClean="0">
                <a:solidFill>
                  <a:srgbClr val="FF1616"/>
                </a:solidFill>
                <a:latin typeface="Noto Sans KR"/>
                <a:cs typeface="Noto Sans KR"/>
              </a:rPr>
              <a:t>(</a:t>
            </a:r>
            <a:r>
              <a:rPr lang="ko-KR" altLang="en-US" sz="2400" b="1" dirty="0" smtClean="0">
                <a:solidFill>
                  <a:srgbClr val="FF1616"/>
                </a:solidFill>
                <a:latin typeface="Noto Sans KR"/>
                <a:cs typeface="Noto Sans KR"/>
              </a:rPr>
              <a:t>연수생 본인</a:t>
            </a:r>
            <a:r>
              <a:rPr lang="en-US" sz="2400" b="1" dirty="0" smtClean="0">
                <a:solidFill>
                  <a:srgbClr val="FF1616"/>
                </a:solidFill>
                <a:latin typeface="Noto Sans KR"/>
                <a:cs typeface="Noto Sans KR"/>
              </a:rPr>
              <a:t>)</a:t>
            </a:r>
            <a:r>
              <a:rPr sz="2400" b="1" dirty="0" err="1" smtClean="0">
                <a:solidFill>
                  <a:srgbClr val="FF1616"/>
                </a:solidFill>
                <a:latin typeface="Noto Sans KR"/>
                <a:cs typeface="Noto Sans KR"/>
              </a:rPr>
              <a:t>재직증명서</a:t>
            </a:r>
            <a:r>
              <a:rPr sz="2400" b="1" spc="105" dirty="0" smtClean="0">
                <a:solidFill>
                  <a:srgbClr val="FF1616"/>
                </a:solidFill>
                <a:latin typeface="Noto Sans KR"/>
                <a:cs typeface="Noto Sans KR"/>
              </a:rPr>
              <a:t> </a:t>
            </a:r>
            <a:r>
              <a:rPr sz="2400" b="1" spc="-25" dirty="0" err="1" smtClean="0">
                <a:solidFill>
                  <a:srgbClr val="FF1616"/>
                </a:solidFill>
                <a:latin typeface="Noto Sans KR"/>
                <a:cs typeface="Noto Sans KR"/>
              </a:rPr>
              <a:t>사본</a:t>
            </a:r>
            <a:endParaRPr lang="en-US" sz="2400" dirty="0">
              <a:latin typeface="Noto Sans KR"/>
              <a:cs typeface="Noto Sans KR"/>
            </a:endParaRPr>
          </a:p>
          <a:p>
            <a:pPr marL="483234" marR="1665605" indent="-471170">
              <a:lnSpc>
                <a:spcPct val="150000"/>
              </a:lnSpc>
            </a:pPr>
            <a:r>
              <a:rPr lang="ko-KR" altLang="en-US" sz="2400" b="1" dirty="0" smtClean="0">
                <a:latin typeface="Noto Sans KR"/>
                <a:cs typeface="Noto Sans KR"/>
              </a:rPr>
              <a:t>② </a:t>
            </a:r>
            <a:r>
              <a:rPr sz="2400" b="1" dirty="0" err="1" smtClean="0">
                <a:solidFill>
                  <a:srgbClr val="FF0000"/>
                </a:solidFill>
                <a:latin typeface="Noto Sans KR"/>
                <a:cs typeface="Noto Sans KR"/>
              </a:rPr>
              <a:t>건강보험</a:t>
            </a:r>
            <a:r>
              <a:rPr sz="2400" b="1" spc="80" dirty="0" smtClean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sz="2400" b="1" dirty="0" err="1" smtClean="0">
                <a:solidFill>
                  <a:srgbClr val="FF0000"/>
                </a:solidFill>
                <a:latin typeface="Noto Sans KR"/>
                <a:cs typeface="Noto Sans KR"/>
              </a:rPr>
              <a:t>자격취득</a:t>
            </a:r>
            <a:r>
              <a:rPr sz="2400" b="1" spc="90" dirty="0" smtClean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sz="2400" b="1" dirty="0" err="1" smtClean="0">
                <a:solidFill>
                  <a:srgbClr val="FF0000"/>
                </a:solidFill>
                <a:latin typeface="Noto Sans KR"/>
                <a:cs typeface="Noto Sans KR"/>
              </a:rPr>
              <a:t>사실</a:t>
            </a:r>
            <a:r>
              <a:rPr sz="2400" b="1" spc="90" dirty="0" smtClean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sz="2400" b="1" spc="-25" dirty="0" err="1" smtClean="0">
                <a:solidFill>
                  <a:srgbClr val="FF0000"/>
                </a:solidFill>
                <a:latin typeface="Noto Sans KR"/>
                <a:cs typeface="Noto Sans KR"/>
              </a:rPr>
              <a:t>확인서</a:t>
            </a:r>
            <a:r>
              <a:rPr lang="en-US" sz="2400" b="1" spc="-25" dirty="0" smtClean="0">
                <a:solidFill>
                  <a:srgbClr val="FF0000"/>
                </a:solidFill>
                <a:latin typeface="Noto Sans KR"/>
                <a:cs typeface="Noto Sans KR"/>
              </a:rPr>
              <a:t> or </a:t>
            </a:r>
            <a:r>
              <a:rPr lang="ko-KR" altLang="en-US" sz="2400" b="1" spc="-25" dirty="0" smtClean="0">
                <a:solidFill>
                  <a:srgbClr val="FF0000"/>
                </a:solidFill>
                <a:latin typeface="Noto Sans KR"/>
                <a:cs typeface="Noto Sans KR"/>
              </a:rPr>
              <a:t>근로계약서 </a:t>
            </a:r>
            <a:r>
              <a:rPr lang="en-US" altLang="ko-KR" sz="2400" b="1" spc="-25" dirty="0" smtClean="0">
                <a:solidFill>
                  <a:srgbClr val="FF0000"/>
                </a:solidFill>
                <a:latin typeface="Noto Sans KR"/>
                <a:cs typeface="Noto Sans KR"/>
              </a:rPr>
              <a:t>or </a:t>
            </a:r>
            <a:r>
              <a:rPr lang="ko-KR" altLang="en-US" sz="2400" b="1" spc="-25" dirty="0" smtClean="0">
                <a:solidFill>
                  <a:srgbClr val="FF0000"/>
                </a:solidFill>
                <a:latin typeface="Noto Sans KR"/>
                <a:cs typeface="Noto Sans KR"/>
              </a:rPr>
              <a:t>급여명세서</a:t>
            </a:r>
            <a:endParaRPr lang="en-US" sz="2400" b="1" spc="-25" dirty="0" smtClean="0">
              <a:solidFill>
                <a:srgbClr val="FF0000"/>
              </a:solidFill>
              <a:latin typeface="Noto Sans KR"/>
              <a:cs typeface="Noto Sans KR"/>
            </a:endParaRPr>
          </a:p>
          <a:p>
            <a:pPr marL="483234" marR="1665605" indent="-471170">
              <a:lnSpc>
                <a:spcPct val="150000"/>
              </a:lnSpc>
            </a:pPr>
            <a:r>
              <a:rPr lang="en-US" sz="2400" b="1" spc="-25" dirty="0" smtClean="0">
                <a:solidFill>
                  <a:srgbClr val="0070C0"/>
                </a:solidFill>
                <a:latin typeface="Noto Sans KR"/>
                <a:cs typeface="Noto Sans KR"/>
              </a:rPr>
              <a:t>2</a:t>
            </a:r>
            <a:r>
              <a:rPr lang="en-US" sz="2400" b="1" spc="-25" dirty="0" smtClean="0">
                <a:solidFill>
                  <a:srgbClr val="0070C0"/>
                </a:solidFill>
                <a:latin typeface="Noto Sans KR"/>
                <a:cs typeface="Noto Sans KR"/>
              </a:rPr>
              <a:t>. </a:t>
            </a:r>
            <a:r>
              <a:rPr lang="ko-KR" altLang="en-US" sz="2400" b="1" spc="-25" dirty="0" smtClean="0">
                <a:solidFill>
                  <a:srgbClr val="0070C0"/>
                </a:solidFill>
                <a:latin typeface="Noto Sans KR"/>
                <a:cs typeface="Noto Sans KR"/>
              </a:rPr>
              <a:t>현장실습기관 및 지도자 요건 확인 서류</a:t>
            </a:r>
            <a:endParaRPr lang="en-US" altLang="ko-KR" sz="2400" b="1" spc="-25" dirty="0" smtClean="0">
              <a:solidFill>
                <a:srgbClr val="0070C0"/>
              </a:solidFill>
              <a:latin typeface="Noto Sans KR"/>
              <a:cs typeface="Noto Sans KR"/>
            </a:endParaRPr>
          </a:p>
          <a:p>
            <a:pPr marL="483234" marR="1665605" indent="-471170">
              <a:lnSpc>
                <a:spcPct val="150000"/>
              </a:lnSpc>
            </a:pPr>
            <a:r>
              <a:rPr lang="ko-KR" altLang="en-US" sz="2400" b="1" spc="-10" dirty="0" smtClean="0">
                <a:latin typeface="Noto Sans KR"/>
                <a:cs typeface="Noto Sans KR"/>
              </a:rPr>
              <a:t>① </a:t>
            </a:r>
            <a:r>
              <a:rPr lang="ko-KR" altLang="en-US" sz="2400" b="1" spc="-25" dirty="0" smtClean="0">
                <a:latin typeface="Noto Sans KR"/>
                <a:cs typeface="Noto Sans KR"/>
              </a:rPr>
              <a:t>지도자 자격증 사본</a:t>
            </a:r>
            <a:r>
              <a:rPr lang="en-US" altLang="ko-KR" sz="2400" b="1" spc="-25" dirty="0" smtClean="0">
                <a:latin typeface="Noto Sans KR"/>
                <a:cs typeface="Noto Sans KR"/>
              </a:rPr>
              <a:t>(</a:t>
            </a:r>
            <a:r>
              <a:rPr lang="ko-KR" altLang="en-US" sz="2400" b="1" spc="-25" dirty="0" smtClean="0">
                <a:latin typeface="Noto Sans KR"/>
                <a:cs typeface="Noto Sans KR"/>
              </a:rPr>
              <a:t>근무처 동료</a:t>
            </a:r>
            <a:r>
              <a:rPr lang="en-US" altLang="ko-KR" sz="2400" b="1" spc="-25" dirty="0" smtClean="0">
                <a:latin typeface="Noto Sans KR"/>
                <a:cs typeface="Noto Sans KR"/>
              </a:rPr>
              <a:t>)</a:t>
            </a:r>
          </a:p>
          <a:p>
            <a:pPr marL="483234" marR="1665605" indent="-471170">
              <a:lnSpc>
                <a:spcPct val="150000"/>
              </a:lnSpc>
            </a:pPr>
            <a:r>
              <a:rPr lang="ko-KR" altLang="en-US" sz="2400" b="1" dirty="0" smtClean="0">
                <a:latin typeface="Noto Sans KR"/>
                <a:cs typeface="Noto Sans KR"/>
              </a:rPr>
              <a:t>② </a:t>
            </a:r>
            <a:r>
              <a:rPr lang="ko-KR" altLang="en-US" sz="2400" b="1" spc="-25" dirty="0" smtClean="0">
                <a:latin typeface="Noto Sans KR"/>
                <a:cs typeface="Noto Sans KR"/>
              </a:rPr>
              <a:t>지도자 경력 증명서</a:t>
            </a:r>
            <a:r>
              <a:rPr lang="en-US" altLang="ko-KR" sz="2400" b="1" spc="-25" dirty="0" smtClean="0">
                <a:latin typeface="Noto Sans KR"/>
                <a:cs typeface="Noto Sans KR"/>
              </a:rPr>
              <a:t>(</a:t>
            </a:r>
            <a:r>
              <a:rPr lang="ko-KR" altLang="en-US" sz="2400" b="1" spc="-25" dirty="0" smtClean="0">
                <a:latin typeface="Noto Sans KR"/>
                <a:cs typeface="Noto Sans KR"/>
              </a:rPr>
              <a:t>근무처 동료</a:t>
            </a:r>
            <a:r>
              <a:rPr lang="en-US" altLang="ko-KR" sz="2400" b="1" spc="-25" dirty="0" smtClean="0">
                <a:latin typeface="Noto Sans KR"/>
                <a:cs typeface="Noto Sans KR"/>
              </a:rPr>
              <a:t>)</a:t>
            </a:r>
          </a:p>
          <a:p>
            <a:pPr marL="483234" marR="1665605" indent="-471170">
              <a:lnSpc>
                <a:spcPct val="150000"/>
              </a:lnSpc>
            </a:pPr>
            <a:r>
              <a:rPr lang="ko-KR" altLang="en-US" sz="2400" b="1" dirty="0" smtClean="0">
                <a:latin typeface="Noto Sans KR"/>
                <a:cs typeface="Noto Sans KR"/>
              </a:rPr>
              <a:t>③ </a:t>
            </a:r>
            <a:r>
              <a:rPr lang="ko-KR" altLang="en-US" sz="2400" b="1" spc="-25" dirty="0" smtClean="0">
                <a:latin typeface="Noto Sans KR"/>
                <a:cs typeface="Noto Sans KR"/>
              </a:rPr>
              <a:t>현장실습지도자 </a:t>
            </a:r>
            <a:r>
              <a:rPr lang="ko-KR" altLang="en-US" sz="2400" b="1" spc="-25" dirty="0" err="1" smtClean="0">
                <a:latin typeface="Noto Sans KR"/>
                <a:cs typeface="Noto Sans KR"/>
              </a:rPr>
              <a:t>청렴서약서</a:t>
            </a:r>
            <a:r>
              <a:rPr lang="ko-KR" altLang="en-US" sz="2400" b="1" spc="-25" dirty="0" smtClean="0">
                <a:latin typeface="Noto Sans KR"/>
                <a:cs typeface="Noto Sans KR"/>
              </a:rPr>
              <a:t> </a:t>
            </a:r>
            <a:endParaRPr sz="2400" dirty="0">
              <a:latin typeface="Noto Sans KR"/>
              <a:cs typeface="Noto Sans KR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81632" y="2755720"/>
            <a:ext cx="6572968" cy="2356697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21914" y="270745"/>
            <a:ext cx="10107491" cy="1346192"/>
          </a:xfrm>
          <a:prstGeom prst="rect">
            <a:avLst/>
          </a:prstGeom>
        </p:spPr>
        <p:txBody>
          <a:bodyPr vert="horz" wrap="square" lIns="0" tIns="753102" rIns="0" bIns="0" rtlCol="0">
            <a:spAutoFit/>
          </a:bodyPr>
          <a:lstStyle/>
          <a:p>
            <a:pPr marL="451484">
              <a:lnSpc>
                <a:spcPct val="100000"/>
              </a:lnSpc>
              <a:spcBef>
                <a:spcPts val="130"/>
              </a:spcBef>
            </a:pPr>
            <a:r>
              <a:rPr sz="3800" spc="-810" dirty="0">
                <a:latin typeface="Calibri"/>
                <a:cs typeface="Calibri"/>
              </a:rPr>
              <a:t>③</a:t>
            </a:r>
            <a:r>
              <a:rPr sz="3800" spc="70" dirty="0">
                <a:latin typeface="Calibri"/>
                <a:cs typeface="Calibri"/>
              </a:rPr>
              <a:t> </a:t>
            </a:r>
            <a:r>
              <a:rPr sz="3800" dirty="0"/>
              <a:t>연수생</a:t>
            </a:r>
            <a:r>
              <a:rPr sz="3800" spc="35" dirty="0"/>
              <a:t> </a:t>
            </a:r>
            <a:r>
              <a:rPr sz="3800" dirty="0"/>
              <a:t>근무처를</a:t>
            </a:r>
            <a:r>
              <a:rPr sz="3800" spc="55" dirty="0"/>
              <a:t> </a:t>
            </a:r>
            <a:r>
              <a:rPr sz="3800" dirty="0"/>
              <a:t>실습기관으로</a:t>
            </a:r>
            <a:r>
              <a:rPr sz="3800" spc="50" dirty="0"/>
              <a:t> </a:t>
            </a:r>
            <a:r>
              <a:rPr sz="3800" dirty="0"/>
              <a:t>선정하는</a:t>
            </a:r>
            <a:r>
              <a:rPr sz="3800" spc="55" dirty="0"/>
              <a:t> </a:t>
            </a:r>
            <a:r>
              <a:rPr sz="3800" spc="-25" dirty="0"/>
              <a:t>경우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200" dirty="0"/>
              <a:t>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94772" y="6795697"/>
            <a:ext cx="4263473" cy="1779333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06070" indent="-294005">
              <a:lnSpc>
                <a:spcPct val="100000"/>
              </a:lnSpc>
              <a:spcBef>
                <a:spcPts val="555"/>
              </a:spcBef>
              <a:buFont typeface="Calibri"/>
              <a:buAutoNum type="arabicPeriod" startAt="3"/>
              <a:tabLst>
                <a:tab pos="306705" algn="l"/>
              </a:tabLst>
            </a:pPr>
            <a:r>
              <a:rPr lang="en-US" sz="2400" b="1" dirty="0" smtClean="0">
                <a:solidFill>
                  <a:srgbClr val="0070C0"/>
                </a:solidFill>
                <a:latin typeface="Noto Sans KR"/>
                <a:cs typeface="Noto Sans KR"/>
              </a:rPr>
              <a:t> </a:t>
            </a:r>
            <a:r>
              <a:rPr sz="2400" b="1" dirty="0" err="1" smtClean="0">
                <a:solidFill>
                  <a:srgbClr val="0070C0"/>
                </a:solidFill>
                <a:latin typeface="Noto Sans KR"/>
                <a:cs typeface="Noto Sans KR"/>
              </a:rPr>
              <a:t>공통</a:t>
            </a:r>
            <a:r>
              <a:rPr sz="2400" b="1" spc="-25" dirty="0" err="1" smtClean="0">
                <a:solidFill>
                  <a:srgbClr val="0070C0"/>
                </a:solidFill>
                <a:latin typeface="Noto Sans KR"/>
                <a:cs typeface="Noto Sans KR"/>
              </a:rPr>
              <a:t>서류</a:t>
            </a:r>
            <a:endParaRPr lang="en-US" sz="2400" dirty="0">
              <a:solidFill>
                <a:srgbClr val="0070C0"/>
              </a:solidFill>
              <a:latin typeface="Noto Sans KR"/>
              <a:cs typeface="Noto Sans KR"/>
            </a:endParaRPr>
          </a:p>
          <a:p>
            <a:pPr marL="12065">
              <a:lnSpc>
                <a:spcPct val="100000"/>
              </a:lnSpc>
              <a:spcBef>
                <a:spcPts val="555"/>
              </a:spcBef>
              <a:tabLst>
                <a:tab pos="306705" algn="l"/>
              </a:tabLst>
            </a:pPr>
            <a:r>
              <a:rPr lang="ko-KR" altLang="en-US" sz="2400" b="1" spc="-10" dirty="0" smtClean="0">
                <a:latin typeface="Noto Sans KR"/>
                <a:cs typeface="Noto Sans KR"/>
              </a:rPr>
              <a:t>① </a:t>
            </a:r>
            <a:r>
              <a:rPr sz="2400" b="1" spc="-10" dirty="0" err="1" smtClean="0">
                <a:latin typeface="Noto Sans KR"/>
                <a:cs typeface="Noto Sans KR"/>
              </a:rPr>
              <a:t>현장실습계획서</a:t>
            </a:r>
            <a:endParaRPr lang="en-US" sz="2400" dirty="0">
              <a:latin typeface="Noto Sans KR"/>
              <a:cs typeface="Noto Sans KR"/>
            </a:endParaRPr>
          </a:p>
          <a:p>
            <a:pPr marL="12065">
              <a:lnSpc>
                <a:spcPct val="100000"/>
              </a:lnSpc>
              <a:spcBef>
                <a:spcPts val="555"/>
              </a:spcBef>
              <a:tabLst>
                <a:tab pos="306705" algn="l"/>
              </a:tabLst>
            </a:pPr>
            <a:r>
              <a:rPr lang="ko-KR" altLang="en-US" sz="2400" b="1" dirty="0" smtClean="0">
                <a:latin typeface="Noto Sans KR"/>
                <a:cs typeface="Noto Sans KR"/>
              </a:rPr>
              <a:t>② </a:t>
            </a:r>
            <a:r>
              <a:rPr sz="2400" b="1" dirty="0" err="1" smtClean="0">
                <a:latin typeface="Noto Sans KR"/>
                <a:cs typeface="Noto Sans KR"/>
              </a:rPr>
              <a:t>현장실습</a:t>
            </a:r>
            <a:r>
              <a:rPr sz="2400" b="1" spc="95" dirty="0" smtClean="0">
                <a:latin typeface="Noto Sans KR"/>
                <a:cs typeface="Noto Sans KR"/>
              </a:rPr>
              <a:t> </a:t>
            </a:r>
            <a:r>
              <a:rPr sz="2400" b="1" spc="-25" dirty="0" err="1" smtClean="0">
                <a:latin typeface="Noto Sans KR"/>
                <a:cs typeface="Noto Sans KR"/>
              </a:rPr>
              <a:t>서약서</a:t>
            </a:r>
            <a:endParaRPr lang="en-US" sz="2400" dirty="0">
              <a:latin typeface="Noto Sans KR"/>
              <a:cs typeface="Noto Sans KR"/>
            </a:endParaRPr>
          </a:p>
          <a:p>
            <a:pPr marL="12065">
              <a:lnSpc>
                <a:spcPct val="100000"/>
              </a:lnSpc>
              <a:spcBef>
                <a:spcPts val="555"/>
              </a:spcBef>
              <a:tabLst>
                <a:tab pos="306705" algn="l"/>
              </a:tabLst>
            </a:pPr>
            <a:r>
              <a:rPr lang="ko-KR" altLang="en-US" sz="2400" b="1" dirty="0" smtClean="0">
                <a:latin typeface="Noto Sans KR"/>
                <a:cs typeface="Noto Sans KR"/>
              </a:rPr>
              <a:t>③ </a:t>
            </a:r>
            <a:r>
              <a:rPr sz="2400" b="1" dirty="0" err="1" smtClean="0">
                <a:latin typeface="Noto Sans KR"/>
                <a:cs typeface="Noto Sans KR"/>
              </a:rPr>
              <a:t>현장실습</a:t>
            </a:r>
            <a:r>
              <a:rPr sz="2400" b="1" spc="95" dirty="0" smtClean="0">
                <a:latin typeface="Noto Sans KR"/>
                <a:cs typeface="Noto Sans KR"/>
              </a:rPr>
              <a:t> </a:t>
            </a:r>
            <a:r>
              <a:rPr sz="2400" b="1" spc="-25" dirty="0">
                <a:latin typeface="Noto Sans KR"/>
                <a:cs typeface="Noto Sans KR"/>
              </a:rPr>
              <a:t>동의서</a:t>
            </a:r>
            <a:endParaRPr sz="2400" dirty="0">
              <a:latin typeface="Noto Sans KR"/>
              <a:cs typeface="Noto Sans KR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181632" y="2351828"/>
            <a:ext cx="4744168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sz="2400" b="1" spc="-10" dirty="0">
                <a:solidFill>
                  <a:srgbClr val="FF0000"/>
                </a:solidFill>
                <a:latin typeface="Noto Sans KR"/>
                <a:cs typeface="Noto Sans KR"/>
              </a:rPr>
              <a:t>재직증명서</a:t>
            </a:r>
            <a:r>
              <a:rPr sz="2400" b="1" spc="-45" dirty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sz="2400" b="1" dirty="0">
                <a:solidFill>
                  <a:srgbClr val="FF0000"/>
                </a:solidFill>
                <a:latin typeface="Noto Sans KR"/>
                <a:cs typeface="Noto Sans KR"/>
              </a:rPr>
              <a:t>제출과</a:t>
            </a:r>
            <a:r>
              <a:rPr sz="2400" b="1" spc="-45" dirty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sz="2400" b="1" dirty="0">
                <a:solidFill>
                  <a:srgbClr val="FF0000"/>
                </a:solidFill>
                <a:latin typeface="Noto Sans KR"/>
                <a:cs typeface="Noto Sans KR"/>
              </a:rPr>
              <a:t>관련한</a:t>
            </a:r>
            <a:r>
              <a:rPr sz="2400" b="1" spc="-40" dirty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Noto Sans KR"/>
                <a:cs typeface="Noto Sans KR"/>
              </a:rPr>
              <a:t>유의사항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1709362"/>
            <a:ext cx="982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◆ </a:t>
            </a:r>
            <a:r>
              <a:rPr lang="ko-KR" altLang="en-US"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실습대상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연수생 본인이 현장실습 요건 충족기관에서 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1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년 이상 지도자로 재직 중인 자 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*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소속기관에서 해당종목 지도자에 한함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6142" y="4313603"/>
            <a:ext cx="10131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◆ 실습 방법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연수생이 직접 신청한 지도자와 날짜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시간 조정 후 현장실습 진행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제출서류 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(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현장실습 실시 전 </a:t>
            </a:r>
            <a:r>
              <a:rPr lang="ko-KR" altLang="en-US" sz="2800" b="1" dirty="0" err="1" smtClean="0">
                <a:solidFill>
                  <a:srgbClr val="FF000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구글폼</a:t>
            </a:r>
            <a:r>
              <a:rPr lang="ko-KR" altLang="en-US" sz="2800" b="1" dirty="0" smtClean="0">
                <a:solidFill>
                  <a:srgbClr val="FF000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 링크로 제출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)</a:t>
            </a:r>
            <a:endParaRPr lang="ko-KR" altLang="en-US" sz="2800" b="1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 flipV="1">
            <a:off x="5575659" y="5238057"/>
            <a:ext cx="8292741" cy="19628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342900"/>
            <a:ext cx="10121434" cy="1346192"/>
          </a:xfrm>
          <a:prstGeom prst="rect">
            <a:avLst/>
          </a:prstGeom>
        </p:spPr>
        <p:txBody>
          <a:bodyPr vert="horz" wrap="square" lIns="0" tIns="753102" rIns="0" bIns="0" rtlCol="0">
            <a:spAutoFit/>
          </a:bodyPr>
          <a:lstStyle/>
          <a:p>
            <a:pPr marL="511175" algn="l">
              <a:lnSpc>
                <a:spcPct val="100000"/>
              </a:lnSpc>
              <a:spcBef>
                <a:spcPts val="130"/>
              </a:spcBef>
            </a:pPr>
            <a:r>
              <a:rPr sz="3800" spc="-455" dirty="0">
                <a:latin typeface="Calibri"/>
                <a:cs typeface="Calibri"/>
              </a:rPr>
              <a:t>②,</a:t>
            </a:r>
            <a:r>
              <a:rPr sz="3800" spc="70" dirty="0">
                <a:latin typeface="Calibri"/>
                <a:cs typeface="Calibri"/>
              </a:rPr>
              <a:t> </a:t>
            </a:r>
            <a:r>
              <a:rPr sz="3800" spc="-810" dirty="0">
                <a:latin typeface="Calibri"/>
                <a:cs typeface="Calibri"/>
              </a:rPr>
              <a:t>③</a:t>
            </a:r>
            <a:r>
              <a:rPr sz="3800" spc="70" dirty="0">
                <a:latin typeface="Calibri"/>
                <a:cs typeface="Calibri"/>
              </a:rPr>
              <a:t> </a:t>
            </a:r>
            <a:r>
              <a:rPr sz="3800" dirty="0"/>
              <a:t>연수생이</a:t>
            </a:r>
            <a:r>
              <a:rPr sz="3800" spc="40" dirty="0"/>
              <a:t> </a:t>
            </a:r>
            <a:r>
              <a:rPr sz="3800" dirty="0" err="1"/>
              <a:t>직접</a:t>
            </a:r>
            <a:r>
              <a:rPr sz="3800" spc="60" dirty="0"/>
              <a:t> </a:t>
            </a:r>
            <a:r>
              <a:rPr sz="3800" dirty="0" err="1" smtClean="0"/>
              <a:t>실습기관을</a:t>
            </a:r>
            <a:r>
              <a:rPr sz="3800" spc="55" dirty="0" smtClean="0"/>
              <a:t> </a:t>
            </a:r>
            <a:r>
              <a:rPr sz="3800" dirty="0"/>
              <a:t>선정하는</a:t>
            </a:r>
            <a:r>
              <a:rPr sz="3800" spc="60" dirty="0"/>
              <a:t> </a:t>
            </a:r>
            <a:r>
              <a:rPr sz="3800" spc="-25" dirty="0"/>
              <a:t>경우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200"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985636"/>
            <a:ext cx="10744200" cy="1017586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58775" indent="-346710">
              <a:lnSpc>
                <a:spcPct val="100000"/>
              </a:lnSpc>
              <a:spcBef>
                <a:spcPts val="615"/>
              </a:spcBef>
              <a:buFont typeface="Calibri"/>
              <a:buAutoNum type="arabicParenR"/>
              <a:tabLst>
                <a:tab pos="359410" algn="l"/>
              </a:tabLst>
            </a:pP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기간</a:t>
            </a:r>
            <a:r>
              <a:rPr sz="2800" b="1" spc="6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:</a:t>
            </a:r>
            <a:r>
              <a:rPr sz="2800" b="1" spc="7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연수생</a:t>
            </a:r>
            <a:r>
              <a:rPr sz="2800" b="1" spc="7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u="sng" dirty="0" err="1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개별</a:t>
            </a:r>
            <a:r>
              <a:rPr sz="2800" b="1" u="sng" spc="7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lang="ko-KR" altLang="en-US" sz="2800" b="1" u="sng" spc="10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현장실습 진행 전</a:t>
            </a:r>
            <a:r>
              <a:rPr sz="2800" b="1" u="sng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까지</a:t>
            </a:r>
            <a:r>
              <a:rPr sz="2800" b="1" u="sng" spc="7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u="sng" dirty="0" err="1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반드시</a:t>
            </a:r>
            <a:r>
              <a:rPr sz="2800" b="1" u="sng" spc="7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u="sng" spc="-25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제출</a:t>
            </a:r>
            <a:r>
              <a:rPr lang="en-US" sz="2800" b="1" spc="-2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endParaRPr lang="en-US" sz="2800" b="1" spc="-25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358775" indent="-346710">
              <a:lnSpc>
                <a:spcPct val="100000"/>
              </a:lnSpc>
              <a:spcBef>
                <a:spcPts val="615"/>
              </a:spcBef>
              <a:buFont typeface="Calibri"/>
              <a:buAutoNum type="arabicParenR"/>
              <a:tabLst>
                <a:tab pos="359410" algn="l"/>
              </a:tabLst>
            </a:pPr>
            <a:r>
              <a:rPr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사전제출</a:t>
            </a:r>
            <a:r>
              <a:rPr sz="2800" b="1" spc="7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목적</a:t>
            </a:r>
            <a:r>
              <a:rPr sz="2800" b="1" spc="8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:</a:t>
            </a:r>
            <a:r>
              <a:rPr sz="2800" b="1" spc="7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현장실습</a:t>
            </a:r>
            <a:r>
              <a:rPr sz="2800" b="1" spc="7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진행</a:t>
            </a:r>
            <a:r>
              <a:rPr sz="2800" b="1" spc="8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전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,</a:t>
            </a:r>
            <a:r>
              <a:rPr sz="2800" b="1" spc="7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기관</a:t>
            </a:r>
            <a:r>
              <a:rPr sz="2800" b="1" spc="8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및</a:t>
            </a:r>
            <a:r>
              <a:rPr sz="2800" b="1" spc="7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지도자</a:t>
            </a:r>
            <a:r>
              <a:rPr sz="2800" b="1" spc="7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요건</a:t>
            </a:r>
            <a:r>
              <a:rPr sz="2800" b="1" spc="7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spc="-2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확인용</a:t>
            </a:r>
            <a:endParaRPr sz="280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3197572"/>
            <a:ext cx="17297399" cy="66890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12700" rIns="0" bIns="0" numCol="2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800" b="1" spc="-595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②</a:t>
            </a:r>
            <a:r>
              <a:rPr sz="2800" b="1" spc="35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800" b="1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연수생이</a:t>
            </a:r>
            <a:r>
              <a:rPr sz="2800" b="1" spc="15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직접</a:t>
            </a:r>
            <a:r>
              <a:rPr sz="2800" b="1" spc="30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실습기관을</a:t>
            </a:r>
            <a:r>
              <a:rPr sz="2800" b="1" spc="30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선정하는</a:t>
            </a:r>
            <a:r>
              <a:rPr sz="2800" b="1" spc="30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spc="-25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경우</a:t>
            </a:r>
            <a:endParaRPr sz="2800" dirty="0">
              <a:solidFill>
                <a:srgbClr val="0070C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R="888365" algn="ctr">
              <a:lnSpc>
                <a:spcPct val="150000"/>
              </a:lnSpc>
              <a:spcBef>
                <a:spcPts val="2225"/>
              </a:spcBef>
            </a:pP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[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제출서류</a:t>
            </a:r>
            <a:r>
              <a:rPr sz="2800" b="1" spc="-1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spc="-2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6</a:t>
            </a:r>
            <a:r>
              <a:rPr sz="2800" b="1" spc="-2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가지</a:t>
            </a:r>
            <a:r>
              <a:rPr sz="2800" b="1" spc="-2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]</a:t>
            </a:r>
            <a:endParaRPr sz="2800" dirty="0">
              <a:latin typeface="Noto Sans KR" panose="020B0200000000000000" pitchFamily="50" charset="-127"/>
              <a:ea typeface="Noto Sans KR" panose="020B0200000000000000" pitchFamily="50" charset="-127"/>
              <a:cs typeface="Calibri"/>
            </a:endParaRPr>
          </a:p>
          <a:p>
            <a:pPr marL="382270" indent="-370205">
              <a:lnSpc>
                <a:spcPct val="150000"/>
              </a:lnSpc>
              <a:spcBef>
                <a:spcPts val="2300"/>
              </a:spcBef>
              <a:buFont typeface="Calibri"/>
              <a:buAutoNum type="arabicParenR"/>
              <a:tabLst>
                <a:tab pos="382905" algn="l"/>
              </a:tabLst>
            </a:pPr>
            <a:r>
              <a:rPr sz="2800" b="1" spc="-2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공통서류</a:t>
            </a:r>
            <a:endParaRPr sz="280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382270" indent="-370205">
              <a:lnSpc>
                <a:spcPct val="150000"/>
              </a:lnSpc>
              <a:spcBef>
                <a:spcPts val="520"/>
              </a:spcBef>
              <a:buFont typeface="Calibri"/>
              <a:buAutoNum type="arabicParenR"/>
              <a:tabLst>
                <a:tab pos="382905" algn="l"/>
              </a:tabLst>
            </a:pPr>
            <a:r>
              <a:rPr sz="2800" b="1" dirty="0" err="1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사업자등록증</a:t>
            </a:r>
            <a:r>
              <a:rPr sz="2800" b="1" spc="-3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사본</a:t>
            </a:r>
            <a:endParaRPr sz="2800" dirty="0" smtClean="0">
              <a:latin typeface="Noto Sans KR" panose="020B0200000000000000" pitchFamily="50" charset="-127"/>
              <a:ea typeface="Noto Sans KR" panose="020B0200000000000000" pitchFamily="50" charset="-127"/>
              <a:cs typeface="Calibri"/>
            </a:endParaRPr>
          </a:p>
          <a:p>
            <a:pPr marL="382270" indent="-370205">
              <a:lnSpc>
                <a:spcPct val="150000"/>
              </a:lnSpc>
              <a:spcBef>
                <a:spcPts val="515"/>
              </a:spcBef>
              <a:buFont typeface="Calibri"/>
              <a:buAutoNum type="arabicParenR"/>
              <a:tabLst>
                <a:tab pos="382905" algn="l"/>
              </a:tabLst>
            </a:pPr>
            <a:r>
              <a:rPr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지도자</a:t>
            </a:r>
            <a:r>
              <a:rPr sz="2800" b="1" spc="2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자격증</a:t>
            </a:r>
            <a:r>
              <a:rPr sz="2800" b="1" spc="3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spc="-25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사본</a:t>
            </a:r>
            <a:endParaRPr sz="2800" dirty="0" smtClean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382270" indent="-370205">
              <a:lnSpc>
                <a:spcPct val="150000"/>
              </a:lnSpc>
              <a:spcBef>
                <a:spcPts val="520"/>
              </a:spcBef>
              <a:buFont typeface="Calibri"/>
              <a:buAutoNum type="arabicParenR"/>
              <a:tabLst>
                <a:tab pos="382905" algn="l"/>
              </a:tabLst>
            </a:pPr>
            <a:r>
              <a:rPr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지도자</a:t>
            </a:r>
            <a:r>
              <a:rPr sz="2800" b="1" spc="3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spc="-1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경력증명서</a:t>
            </a:r>
            <a:endParaRPr sz="2800" b="1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382270" indent="-370205">
              <a:lnSpc>
                <a:spcPct val="150000"/>
              </a:lnSpc>
              <a:spcBef>
                <a:spcPts val="520"/>
              </a:spcBef>
              <a:buFont typeface="Calibri"/>
              <a:buAutoNum type="arabicParenR"/>
              <a:tabLst>
                <a:tab pos="382905" algn="l"/>
              </a:tabLst>
            </a:pPr>
            <a:r>
              <a:rPr sz="2800" b="1" spc="-10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청렴서약서</a:t>
            </a:r>
            <a:endParaRPr sz="2800" b="1" dirty="0" smtClean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6)</a:t>
            </a:r>
            <a:r>
              <a:rPr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체육시설</a:t>
            </a:r>
            <a:r>
              <a:rPr sz="2800" b="1" spc="1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spc="-25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등록증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(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공단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,</a:t>
            </a:r>
            <a:r>
              <a:rPr lang="ko-KR" altLang="en-US" sz="2800" b="1" spc="-3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시</a:t>
            </a:r>
            <a:r>
              <a:rPr lang="ko-KR" altLang="en-US" sz="2800" b="1" spc="-3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운영기관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,</a:t>
            </a:r>
            <a:r>
              <a:rPr lang="ko-KR" altLang="en-US" sz="2800" b="1" spc="-3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lang="ko-KR" altLang="en-US" sz="2800" b="1" spc="-20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학교제외</a:t>
            </a:r>
            <a:r>
              <a:rPr lang="en-US" altLang="ko-KR" sz="2800" b="1" spc="-2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)</a:t>
            </a:r>
            <a:endParaRPr lang="ko-KR" altLang="en-US" sz="2800" dirty="0" smtClean="0">
              <a:latin typeface="Noto Sans KR" panose="020B0200000000000000" pitchFamily="50" charset="-127"/>
              <a:ea typeface="Noto Sans KR" panose="020B0200000000000000" pitchFamily="50" charset="-127"/>
              <a:cs typeface="Calibri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endParaRPr lang="en-US" sz="2800" b="1" spc="-25" dirty="0" smtClean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endParaRPr lang="en-US" altLang="ko-KR" sz="2800" b="1" spc="-25" dirty="0" smtClean="0">
              <a:solidFill>
                <a:srgbClr val="0070C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Calibri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ko-KR" altLang="en-US" sz="2800" b="1" spc="-595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③</a:t>
            </a:r>
            <a:r>
              <a:rPr lang="ko-KR" altLang="en-US" sz="2800" b="1" spc="35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lang="ko-KR" altLang="en-US" sz="2800" b="1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연수생이</a:t>
            </a:r>
            <a:r>
              <a:rPr lang="ko-KR" altLang="en-US" sz="2800" b="1" spc="15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lang="ko-KR" altLang="en-US" sz="2800" b="1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직접</a:t>
            </a:r>
            <a:r>
              <a:rPr lang="ko-KR" altLang="en-US" sz="2800" b="1" spc="30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lang="ko-KR" altLang="en-US" sz="2800" b="1" dirty="0" err="1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실습기관을</a:t>
            </a:r>
            <a:r>
              <a:rPr lang="ko-KR" altLang="en-US" sz="2800" b="1" spc="30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lang="ko-KR" altLang="en-US" sz="2800" b="1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선정하는</a:t>
            </a:r>
            <a:r>
              <a:rPr lang="ko-KR" altLang="en-US" sz="2800" b="1" spc="30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lang="ko-KR" altLang="en-US" sz="2800" b="1" spc="-25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경우</a:t>
            </a:r>
            <a:endParaRPr lang="ko-KR" altLang="en-US" sz="2800" b="1" dirty="0" smtClean="0">
              <a:solidFill>
                <a:srgbClr val="0070C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R="1024255" algn="ctr">
              <a:lnSpc>
                <a:spcPct val="150000"/>
              </a:lnSpc>
              <a:spcBef>
                <a:spcPts val="2225"/>
              </a:spcBef>
            </a:pP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[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제출서류</a:t>
            </a:r>
            <a:r>
              <a:rPr lang="ko-KR" altLang="en-US" sz="2800" b="1" spc="-1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lang="en-US" altLang="ko-KR" sz="2800" b="1" spc="-2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7</a:t>
            </a:r>
            <a:r>
              <a:rPr lang="ko-KR" altLang="en-US" sz="2800" b="1" spc="-2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가지</a:t>
            </a:r>
            <a:r>
              <a:rPr lang="en-US" altLang="ko-KR" sz="2800" b="1" spc="-2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]</a:t>
            </a:r>
            <a:endParaRPr lang="ko-KR" altLang="en-US" sz="2800" b="1" dirty="0" smtClean="0">
              <a:latin typeface="Noto Sans KR" panose="020B0200000000000000" pitchFamily="50" charset="-127"/>
              <a:ea typeface="Noto Sans KR" panose="020B0200000000000000" pitchFamily="50" charset="-127"/>
              <a:cs typeface="Calibri"/>
            </a:endParaRPr>
          </a:p>
          <a:p>
            <a:pPr marL="382270" indent="-370205">
              <a:lnSpc>
                <a:spcPct val="150000"/>
              </a:lnSpc>
              <a:spcBef>
                <a:spcPts val="520"/>
              </a:spcBef>
              <a:buFont typeface="Calibri"/>
              <a:buAutoNum type="arabicParenR"/>
              <a:tabLst>
                <a:tab pos="382905" algn="l"/>
              </a:tabLst>
            </a:pPr>
            <a:r>
              <a:rPr lang="ko-KR" altLang="en-US" sz="2800" b="1" spc="-10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공통서류</a:t>
            </a:r>
            <a:endParaRPr lang="en-US" altLang="ko-KR" sz="2800" b="1" spc="-10" dirty="0" smtClean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382270" indent="-370205">
              <a:lnSpc>
                <a:spcPct val="150000"/>
              </a:lnSpc>
              <a:spcBef>
                <a:spcPts val="520"/>
              </a:spcBef>
              <a:buFont typeface="Calibri"/>
              <a:buAutoNum type="arabicParenR"/>
              <a:tabLst>
                <a:tab pos="382905" algn="l"/>
              </a:tabLst>
            </a:pPr>
            <a:r>
              <a:rPr lang="ko-KR" altLang="en-US" sz="2800" b="1" spc="-1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건강보험자격득실확인서</a:t>
            </a:r>
            <a:r>
              <a:rPr lang="en-US" altLang="ko-KR" sz="2800" b="1" spc="-1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(</a:t>
            </a:r>
            <a:r>
              <a:rPr lang="ko-KR" altLang="en-US" sz="2800" b="1" spc="-1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국민건강보험공단발행</a:t>
            </a:r>
            <a:r>
              <a:rPr lang="en-US" altLang="ko-KR" sz="2800" b="1" spc="-1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)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382270" indent="-370205">
              <a:lnSpc>
                <a:spcPct val="150000"/>
              </a:lnSpc>
              <a:spcBef>
                <a:spcPts val="515"/>
              </a:spcBef>
              <a:buFont typeface="Calibri"/>
              <a:buAutoNum type="arabicParenR"/>
              <a:tabLst>
                <a:tab pos="382905" algn="l"/>
              </a:tabLst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지도자</a:t>
            </a:r>
            <a:r>
              <a:rPr lang="ko-KR" altLang="en-US" sz="2800" b="1" spc="2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자격증</a:t>
            </a:r>
            <a:r>
              <a:rPr lang="ko-KR" altLang="en-US" sz="2800" b="1" spc="3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lang="ko-KR" altLang="en-US" sz="2800" b="1" spc="-2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사본</a:t>
            </a:r>
            <a:r>
              <a:rPr lang="en-US" altLang="ko-KR" sz="2800" b="1" spc="-2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(</a:t>
            </a:r>
            <a:r>
              <a:rPr lang="ko-KR" altLang="en-US" sz="2800" b="1" spc="-2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근무처 동료</a:t>
            </a:r>
            <a:r>
              <a:rPr lang="en-US" altLang="ko-KR" sz="2800" b="1" spc="-2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)</a:t>
            </a:r>
            <a:endParaRPr lang="ko-KR" altLang="en-US" sz="2800" dirty="0" smtClean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382270" indent="-370205">
              <a:lnSpc>
                <a:spcPct val="150000"/>
              </a:lnSpc>
              <a:spcBef>
                <a:spcPts val="520"/>
              </a:spcBef>
              <a:buFont typeface="Calibri"/>
              <a:buAutoNum type="arabicParenR"/>
              <a:tabLst>
                <a:tab pos="382905" algn="l"/>
              </a:tabLst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지도자</a:t>
            </a:r>
            <a:r>
              <a:rPr lang="ko-KR" altLang="en-US" sz="2800" b="1" spc="2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경력</a:t>
            </a:r>
            <a:r>
              <a:rPr lang="ko-KR" altLang="en-US" sz="2800" b="1" spc="3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lang="ko-KR" altLang="en-US" sz="2800" b="1" spc="-2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증명서</a:t>
            </a:r>
            <a:r>
              <a:rPr lang="en-US" altLang="ko-KR" sz="2800" b="1" spc="-2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(</a:t>
            </a:r>
            <a:r>
              <a:rPr lang="ko-KR" altLang="en-US" sz="2800" b="1" spc="-2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근무처 동료</a:t>
            </a:r>
            <a:r>
              <a:rPr lang="en-US" altLang="ko-KR" sz="2800" b="1" spc="-2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)</a:t>
            </a:r>
            <a:endParaRPr lang="ko-KR" altLang="en-US" sz="2800" dirty="0" smtClean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382270" indent="-370205">
              <a:lnSpc>
                <a:spcPct val="150000"/>
              </a:lnSpc>
              <a:spcBef>
                <a:spcPts val="520"/>
              </a:spcBef>
              <a:buFont typeface="Calibri"/>
              <a:buAutoNum type="arabicParenR"/>
              <a:tabLst>
                <a:tab pos="382905" algn="l"/>
              </a:tabLst>
            </a:pPr>
            <a:r>
              <a:rPr lang="ko-KR" altLang="en-US" sz="2800" b="1" spc="-10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청렴서약서</a:t>
            </a:r>
            <a:endParaRPr lang="en-US" altLang="ko-KR" sz="2800" b="1" spc="-10" dirty="0" smtClean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382270" indent="-370205">
              <a:lnSpc>
                <a:spcPct val="150000"/>
              </a:lnSpc>
              <a:spcBef>
                <a:spcPts val="520"/>
              </a:spcBef>
              <a:buFont typeface="Calibri"/>
              <a:buAutoNum type="arabicParenR"/>
              <a:tabLst>
                <a:tab pos="382905" algn="l"/>
              </a:tabLst>
            </a:pPr>
            <a:r>
              <a:rPr lang="ko-KR" altLang="en-US" sz="2800" b="1" spc="-1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연수생</a:t>
            </a:r>
            <a:r>
              <a:rPr lang="en-US" altLang="ko-KR" sz="2800" b="1" spc="-1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(</a:t>
            </a:r>
            <a:r>
              <a:rPr lang="ko-KR" altLang="en-US" sz="2800" b="1" spc="-1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본인</a:t>
            </a:r>
            <a:r>
              <a:rPr lang="en-US" altLang="ko-KR" sz="2800" b="1" spc="-1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) </a:t>
            </a:r>
            <a:r>
              <a:rPr lang="ko-KR" altLang="en-US" sz="2800" b="1" spc="-1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재직증명서</a:t>
            </a:r>
            <a:endParaRPr lang="en-US" altLang="ko-KR" sz="2800" b="1" spc="-10" dirty="0" smtClean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3000" y="3611920"/>
            <a:ext cx="7823272" cy="5833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endParaRPr sz="280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61560"/>
            <a:ext cx="10107491" cy="873470"/>
          </a:xfrm>
          <a:prstGeom prst="rect">
            <a:avLst/>
          </a:prstGeom>
        </p:spPr>
        <p:txBody>
          <a:bodyPr vert="horz" wrap="square" lIns="0" tIns="285903" rIns="0" bIns="0" rtlCol="0">
            <a:spAutoFit/>
          </a:bodyPr>
          <a:lstStyle/>
          <a:p>
            <a:pPr marL="541020">
              <a:lnSpc>
                <a:spcPct val="100000"/>
              </a:lnSpc>
              <a:spcBef>
                <a:spcPts val="130"/>
              </a:spcBef>
            </a:pPr>
            <a:r>
              <a:rPr lang="ko-KR" altLang="en-US" sz="3800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사전 제출 서류</a:t>
            </a:r>
            <a:r>
              <a:rPr sz="3800" spc="55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sz="3800" spc="-20" dirty="0"/>
              <a:t>작</a:t>
            </a:r>
            <a:r>
              <a:rPr sz="3800" spc="-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성</a:t>
            </a:r>
            <a:r>
              <a:rPr sz="3800" spc="-20" dirty="0"/>
              <a:t>방법</a:t>
            </a:r>
            <a:endParaRPr sz="3800" dirty="0"/>
          </a:p>
        </p:txBody>
      </p:sp>
      <p:sp>
        <p:nvSpPr>
          <p:cNvPr id="3" name="object 3"/>
          <p:cNvSpPr txBox="1"/>
          <p:nvPr/>
        </p:nvSpPr>
        <p:spPr>
          <a:xfrm>
            <a:off x="7397460" y="3390900"/>
            <a:ext cx="10204739" cy="5163593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065">
              <a:lnSpc>
                <a:spcPct val="150000"/>
              </a:lnSpc>
              <a:spcBef>
                <a:spcPts val="765"/>
              </a:spcBef>
              <a:tabLst>
                <a:tab pos="449580" algn="l"/>
              </a:tabLst>
            </a:pPr>
            <a:r>
              <a:rPr lang="en-US" sz="3200" b="1" dirty="0" smtClean="0">
                <a:latin typeface="Noto Sans KR"/>
                <a:cs typeface="Noto Sans KR"/>
              </a:rPr>
              <a:t>1. </a:t>
            </a:r>
            <a:r>
              <a:rPr sz="3200" b="1" dirty="0" err="1" smtClean="0">
                <a:latin typeface="Noto Sans KR"/>
                <a:cs typeface="Noto Sans KR"/>
              </a:rPr>
              <a:t>현장실습</a:t>
            </a:r>
            <a:r>
              <a:rPr sz="3200" b="1" spc="150" dirty="0" smtClean="0">
                <a:latin typeface="Noto Sans KR"/>
                <a:cs typeface="Noto Sans KR"/>
              </a:rPr>
              <a:t> </a:t>
            </a:r>
            <a:r>
              <a:rPr sz="3200" b="1" dirty="0" err="1">
                <a:latin typeface="Noto Sans KR"/>
                <a:cs typeface="Noto Sans KR"/>
              </a:rPr>
              <a:t>계획서</a:t>
            </a:r>
            <a:r>
              <a:rPr sz="3200" b="1" spc="150" dirty="0">
                <a:latin typeface="Noto Sans KR"/>
                <a:cs typeface="Noto Sans KR"/>
              </a:rPr>
              <a:t> </a:t>
            </a:r>
            <a:r>
              <a:rPr sz="3200" b="1" spc="-20" dirty="0" err="1" smtClean="0">
                <a:latin typeface="Noto Sans KR"/>
                <a:cs typeface="Noto Sans KR"/>
              </a:rPr>
              <a:t>작성방법</a:t>
            </a:r>
            <a:endParaRPr sz="3200" dirty="0">
              <a:latin typeface="Noto Sans KR"/>
              <a:cs typeface="Noto Sans KR"/>
            </a:endParaRPr>
          </a:p>
          <a:p>
            <a:pPr marL="12065" lvl="1" algn="l">
              <a:lnSpc>
                <a:spcPct val="150000"/>
              </a:lnSpc>
              <a:spcBef>
                <a:spcPts val="670"/>
              </a:spcBef>
              <a:buSzPct val="96875"/>
              <a:tabLst>
                <a:tab pos="252095" algn="l"/>
              </a:tabLst>
            </a:pPr>
            <a:r>
              <a:rPr lang="ko-KR" altLang="en-US" sz="3200" b="1" dirty="0" smtClean="0">
                <a:latin typeface="Noto Sans KR"/>
                <a:cs typeface="Noto Sans KR"/>
              </a:rPr>
              <a:t>・ </a:t>
            </a:r>
            <a:r>
              <a:rPr sz="3200" b="1" dirty="0" err="1" smtClean="0">
                <a:solidFill>
                  <a:srgbClr val="FF0000"/>
                </a:solidFill>
                <a:latin typeface="Noto Sans KR"/>
                <a:cs typeface="Noto Sans KR"/>
              </a:rPr>
              <a:t>연수생</a:t>
            </a:r>
            <a:r>
              <a:rPr sz="3200" b="1" spc="125" dirty="0" smtClean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sz="3200" b="1" dirty="0">
                <a:solidFill>
                  <a:srgbClr val="FF0000"/>
                </a:solidFill>
                <a:latin typeface="Noto Sans KR"/>
                <a:cs typeface="Noto Sans KR"/>
              </a:rPr>
              <a:t>지정기관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3200" b="1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Noto Sans KR"/>
                <a:cs typeface="Noto Sans KR"/>
              </a:rPr>
              <a:t>근무지로</a:t>
            </a:r>
            <a:r>
              <a:rPr sz="3200" b="1" spc="125" dirty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sz="3200" b="1" dirty="0">
                <a:solidFill>
                  <a:srgbClr val="FF0000"/>
                </a:solidFill>
                <a:latin typeface="Noto Sans KR"/>
                <a:cs typeface="Noto Sans KR"/>
              </a:rPr>
              <a:t>갈</a:t>
            </a:r>
            <a:r>
              <a:rPr sz="3200" b="1" spc="125" dirty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sz="3200" b="1" dirty="0" err="1" smtClean="0">
                <a:solidFill>
                  <a:srgbClr val="FF0000"/>
                </a:solidFill>
                <a:latin typeface="Noto Sans KR"/>
                <a:cs typeface="Noto Sans KR"/>
              </a:rPr>
              <a:t>경우</a:t>
            </a:r>
            <a:r>
              <a:rPr lang="en-US" sz="3200" b="1" dirty="0" smtClean="0">
                <a:solidFill>
                  <a:srgbClr val="FF0000"/>
                </a:solidFill>
                <a:latin typeface="Noto Sans KR"/>
                <a:cs typeface="Noto Sans KR"/>
              </a:rPr>
              <a:t>(</a:t>
            </a:r>
            <a:r>
              <a:rPr lang="ko-KR" altLang="en-US" sz="3200" b="1" dirty="0" smtClean="0">
                <a:solidFill>
                  <a:srgbClr val="FF0000"/>
                </a:solidFill>
                <a:latin typeface="Noto Sans KR"/>
                <a:cs typeface="Noto Sans KR"/>
              </a:rPr>
              <a:t>②</a:t>
            </a:r>
            <a:r>
              <a:rPr lang="en-US" sz="3200" b="1" dirty="0" smtClean="0">
                <a:solidFill>
                  <a:srgbClr val="FF0000"/>
                </a:solidFill>
                <a:latin typeface="Noto Sans KR"/>
                <a:cs typeface="Noto Sans KR"/>
              </a:rPr>
              <a:t>,</a:t>
            </a:r>
            <a:r>
              <a:rPr lang="ko-KR" altLang="en-US" sz="3200" b="1" dirty="0" smtClean="0">
                <a:solidFill>
                  <a:srgbClr val="FF0000"/>
                </a:solidFill>
                <a:latin typeface="Noto Sans KR"/>
                <a:cs typeface="Noto Sans KR"/>
              </a:rPr>
              <a:t>③</a:t>
            </a:r>
            <a:r>
              <a:rPr lang="en-US" sz="3200" b="1" dirty="0" smtClean="0">
                <a:solidFill>
                  <a:srgbClr val="FF0000"/>
                </a:solidFill>
                <a:latin typeface="Noto Sans KR"/>
                <a:cs typeface="Noto Sans KR"/>
              </a:rPr>
              <a:t>)</a:t>
            </a:r>
            <a:r>
              <a:rPr sz="3200" b="1" dirty="0" err="1" smtClean="0">
                <a:latin typeface="Noto Sans KR"/>
                <a:cs typeface="Noto Sans KR"/>
              </a:rPr>
              <a:t>에만</a:t>
            </a:r>
            <a:r>
              <a:rPr sz="3200" b="1" spc="130" dirty="0" smtClean="0">
                <a:latin typeface="Noto Sans KR"/>
                <a:cs typeface="Noto Sans KR"/>
              </a:rPr>
              <a:t> </a:t>
            </a:r>
            <a:r>
              <a:rPr sz="3200" b="1" spc="-25" dirty="0">
                <a:latin typeface="Noto Sans KR"/>
                <a:cs typeface="Noto Sans KR"/>
              </a:rPr>
              <a:t>작성</a:t>
            </a:r>
            <a:endParaRPr sz="3200" dirty="0">
              <a:latin typeface="Noto Sans KR"/>
              <a:cs typeface="Noto Sans KR"/>
            </a:endParaRPr>
          </a:p>
          <a:p>
            <a:pPr marL="12700">
              <a:lnSpc>
                <a:spcPct val="150000"/>
              </a:lnSpc>
              <a:spcBef>
                <a:spcPts val="675"/>
              </a:spcBef>
            </a:pPr>
            <a:r>
              <a:rPr lang="en-US" altLang="ko-KR" sz="3200" b="1" dirty="0" smtClean="0">
                <a:latin typeface="Noto Sans KR"/>
                <a:cs typeface="Noto Sans KR"/>
              </a:rPr>
              <a:t>- </a:t>
            </a:r>
            <a:r>
              <a:rPr sz="3200" b="1" dirty="0" err="1" smtClean="0">
                <a:latin typeface="Noto Sans KR"/>
                <a:cs typeface="Noto Sans KR"/>
              </a:rPr>
              <a:t>워드</a:t>
            </a:r>
            <a:r>
              <a:rPr sz="3200" b="1" spc="55" dirty="0">
                <a:latin typeface="Calibri"/>
                <a:cs typeface="Calibri"/>
              </a:rPr>
              <a:t>, </a:t>
            </a:r>
            <a:r>
              <a:rPr sz="3200" b="1" dirty="0">
                <a:latin typeface="Noto Sans KR"/>
                <a:cs typeface="Noto Sans KR"/>
              </a:rPr>
              <a:t>자필작성</a:t>
            </a:r>
            <a:r>
              <a:rPr sz="3200" b="1" spc="110" dirty="0">
                <a:latin typeface="Noto Sans KR"/>
                <a:cs typeface="Noto Sans KR"/>
              </a:rPr>
              <a:t> </a:t>
            </a:r>
            <a:r>
              <a:rPr sz="3200" b="1" spc="-25" dirty="0">
                <a:latin typeface="Noto Sans KR"/>
                <a:cs typeface="Noto Sans KR"/>
              </a:rPr>
              <a:t>가능</a:t>
            </a:r>
            <a:endParaRPr sz="3200" dirty="0">
              <a:latin typeface="Noto Sans KR"/>
              <a:cs typeface="Noto Sans KR"/>
            </a:endParaRPr>
          </a:p>
          <a:p>
            <a:pPr marL="469265" indent="-457200">
              <a:lnSpc>
                <a:spcPct val="150000"/>
              </a:lnSpc>
              <a:spcBef>
                <a:spcPts val="670"/>
              </a:spcBef>
              <a:buSzPct val="96875"/>
              <a:buFontTx/>
              <a:buChar char="-"/>
              <a:tabLst>
                <a:tab pos="252095" algn="l"/>
              </a:tabLst>
            </a:pPr>
            <a:r>
              <a:rPr sz="3200" b="1" dirty="0" err="1" smtClean="0">
                <a:latin typeface="Noto Sans KR"/>
                <a:cs typeface="Noto Sans KR"/>
              </a:rPr>
              <a:t>현장실습</a:t>
            </a:r>
            <a:r>
              <a:rPr sz="3200" b="1" spc="160" dirty="0" smtClean="0">
                <a:latin typeface="Noto Sans KR"/>
                <a:cs typeface="Noto Sans KR"/>
              </a:rPr>
              <a:t> </a:t>
            </a:r>
            <a:r>
              <a:rPr sz="3200" b="1" dirty="0">
                <a:latin typeface="Noto Sans KR"/>
                <a:cs typeface="Noto Sans KR"/>
              </a:rPr>
              <a:t>계획서는</a:t>
            </a:r>
            <a:r>
              <a:rPr sz="3200" b="1" spc="165" dirty="0">
                <a:latin typeface="Noto Sans KR"/>
                <a:cs typeface="Noto Sans KR"/>
              </a:rPr>
              <a:t> </a:t>
            </a:r>
            <a:r>
              <a:rPr sz="3200" b="1" dirty="0" err="1">
                <a:latin typeface="Noto Sans KR"/>
                <a:cs typeface="Noto Sans KR"/>
              </a:rPr>
              <a:t>자유롭게</a:t>
            </a:r>
            <a:r>
              <a:rPr sz="3200" b="1" spc="160" dirty="0">
                <a:latin typeface="Noto Sans KR"/>
                <a:cs typeface="Noto Sans KR"/>
              </a:rPr>
              <a:t> </a:t>
            </a:r>
            <a:r>
              <a:rPr sz="3200" b="1" spc="-25" dirty="0" err="1" smtClean="0">
                <a:latin typeface="Noto Sans KR"/>
                <a:cs typeface="Noto Sans KR"/>
              </a:rPr>
              <a:t>기재</a:t>
            </a:r>
            <a:endParaRPr sz="3200" dirty="0">
              <a:latin typeface="Noto Sans KR"/>
              <a:cs typeface="Noto Sans KR"/>
            </a:endParaRPr>
          </a:p>
          <a:p>
            <a:pPr marL="12065">
              <a:lnSpc>
                <a:spcPct val="150000"/>
              </a:lnSpc>
              <a:spcBef>
                <a:spcPts val="670"/>
              </a:spcBef>
              <a:tabLst>
                <a:tab pos="266700" algn="l"/>
              </a:tabLst>
            </a:pPr>
            <a:r>
              <a:rPr lang="en-US" sz="3200" b="1" dirty="0" smtClean="0">
                <a:latin typeface="Noto Sans KR"/>
                <a:cs typeface="Noto Sans KR"/>
              </a:rPr>
              <a:t>- </a:t>
            </a:r>
            <a:r>
              <a:rPr sz="3200" b="1" dirty="0" err="1" smtClean="0">
                <a:latin typeface="Noto Sans KR"/>
                <a:cs typeface="Noto Sans KR"/>
              </a:rPr>
              <a:t>기재내용이</a:t>
            </a:r>
            <a:r>
              <a:rPr sz="3200" b="1" spc="120" dirty="0" smtClean="0">
                <a:latin typeface="Noto Sans KR"/>
                <a:cs typeface="Noto Sans KR"/>
              </a:rPr>
              <a:t> </a:t>
            </a:r>
            <a:r>
              <a:rPr sz="3200" b="1" dirty="0">
                <a:latin typeface="Noto Sans KR"/>
                <a:cs typeface="Noto Sans KR"/>
              </a:rPr>
              <a:t>많을</a:t>
            </a:r>
            <a:r>
              <a:rPr sz="3200" b="1" spc="125" dirty="0">
                <a:latin typeface="Noto Sans KR"/>
                <a:cs typeface="Noto Sans KR"/>
              </a:rPr>
              <a:t> </a:t>
            </a:r>
            <a:r>
              <a:rPr sz="3200" b="1" dirty="0">
                <a:latin typeface="Noto Sans KR"/>
                <a:cs typeface="Noto Sans KR"/>
              </a:rPr>
              <a:t>경우</a:t>
            </a:r>
            <a:r>
              <a:rPr sz="3200" b="1" spc="120" dirty="0">
                <a:latin typeface="Noto Sans KR"/>
                <a:cs typeface="Noto Sans KR"/>
              </a:rPr>
              <a:t> </a:t>
            </a:r>
            <a:r>
              <a:rPr sz="3200" b="1" spc="75" dirty="0">
                <a:latin typeface="Calibri"/>
                <a:cs typeface="Calibri"/>
              </a:rPr>
              <a:t>2</a:t>
            </a:r>
            <a:r>
              <a:rPr sz="3200" b="1" spc="75" dirty="0">
                <a:latin typeface="Noto Sans KR"/>
                <a:cs typeface="Noto Sans KR"/>
              </a:rPr>
              <a:t>장이상</a:t>
            </a:r>
            <a:r>
              <a:rPr sz="3200" b="1" spc="125" dirty="0">
                <a:latin typeface="Noto Sans KR"/>
                <a:cs typeface="Noto Sans KR"/>
              </a:rPr>
              <a:t> </a:t>
            </a:r>
            <a:r>
              <a:rPr sz="3200" b="1" spc="-20" dirty="0">
                <a:latin typeface="Noto Sans KR"/>
                <a:cs typeface="Noto Sans KR"/>
              </a:rPr>
              <a:t>작성가능</a:t>
            </a:r>
            <a:endParaRPr sz="3200" dirty="0">
              <a:latin typeface="Noto Sans KR"/>
              <a:cs typeface="Noto Sans KR"/>
            </a:endParaRPr>
          </a:p>
          <a:p>
            <a:pPr marL="12065">
              <a:lnSpc>
                <a:spcPct val="150000"/>
              </a:lnSpc>
              <a:spcBef>
                <a:spcPts val="675"/>
              </a:spcBef>
              <a:tabLst>
                <a:tab pos="266700" algn="l"/>
              </a:tabLst>
            </a:pPr>
            <a:r>
              <a:rPr lang="en-US" sz="3200" b="1" dirty="0" smtClean="0">
                <a:latin typeface="Noto Sans KR"/>
                <a:cs typeface="Noto Sans KR"/>
              </a:rPr>
              <a:t>- </a:t>
            </a:r>
            <a:r>
              <a:rPr sz="3200" b="1" dirty="0" err="1" smtClean="0">
                <a:latin typeface="Noto Sans KR"/>
                <a:cs typeface="Noto Sans KR"/>
              </a:rPr>
              <a:t>담당지도자</a:t>
            </a:r>
            <a:r>
              <a:rPr sz="3200" b="1" spc="185" dirty="0" smtClean="0">
                <a:latin typeface="Noto Sans KR"/>
                <a:cs typeface="Noto Sans KR"/>
              </a:rPr>
              <a:t> </a:t>
            </a:r>
            <a:r>
              <a:rPr sz="3200" b="1" spc="-25" dirty="0">
                <a:latin typeface="Noto Sans KR"/>
                <a:cs typeface="Noto Sans KR"/>
              </a:rPr>
              <a:t>서명</a:t>
            </a:r>
            <a:endParaRPr sz="3200" dirty="0">
              <a:latin typeface="Noto Sans KR"/>
              <a:cs typeface="Noto Sans KR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2171700"/>
            <a:ext cx="5577392" cy="78607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8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2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2095500"/>
            <a:ext cx="5553074" cy="76295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0731" y="1136042"/>
            <a:ext cx="10107491" cy="873470"/>
          </a:xfrm>
          <a:prstGeom prst="rect">
            <a:avLst/>
          </a:prstGeom>
        </p:spPr>
        <p:txBody>
          <a:bodyPr vert="horz" wrap="square" lIns="0" tIns="285903" rIns="0" bIns="0" rtlCol="0">
            <a:spAutoFit/>
          </a:bodyPr>
          <a:lstStyle/>
          <a:p>
            <a:pPr marL="541020">
              <a:lnSpc>
                <a:spcPct val="100000"/>
              </a:lnSpc>
              <a:spcBef>
                <a:spcPts val="130"/>
              </a:spcBef>
            </a:pPr>
            <a:r>
              <a:rPr lang="ko-KR" altLang="en-US" sz="3800" dirty="0">
                <a:latin typeface="Noto Sans KR" panose="020B0200000000000000" pitchFamily="50" charset="-127"/>
                <a:ea typeface="Noto Sans KR" panose="020B0200000000000000" pitchFamily="50" charset="-127"/>
              </a:rPr>
              <a:t>사전 제출 서류</a:t>
            </a:r>
            <a:r>
              <a:rPr lang="ko-KR" altLang="en-US" sz="3800" spc="5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sz="3800" spc="-20" dirty="0"/>
              <a:t>작</a:t>
            </a:r>
            <a:r>
              <a:rPr lang="ko-KR" altLang="en-US" sz="3800" spc="-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성</a:t>
            </a:r>
            <a:r>
              <a:rPr lang="ko-KR" altLang="en-US" sz="3800" spc="-20" dirty="0"/>
              <a:t>방법</a:t>
            </a:r>
            <a:endParaRPr sz="38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8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200" dirty="0"/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40080" y="2324100"/>
            <a:ext cx="9132411" cy="7066678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065">
              <a:lnSpc>
                <a:spcPct val="150000"/>
              </a:lnSpc>
              <a:spcBef>
                <a:spcPts val="645"/>
              </a:spcBef>
              <a:tabLst>
                <a:tab pos="396240" algn="l"/>
              </a:tabLst>
            </a:pPr>
            <a:r>
              <a:rPr lang="en-US" sz="2850" b="1" dirty="0" smtClean="0">
                <a:latin typeface="Noto Sans KR"/>
                <a:cs typeface="Noto Sans KR"/>
              </a:rPr>
              <a:t>2. </a:t>
            </a:r>
            <a:r>
              <a:rPr sz="2850" b="1" dirty="0" err="1" smtClean="0">
                <a:latin typeface="Noto Sans KR"/>
                <a:cs typeface="Noto Sans KR"/>
              </a:rPr>
              <a:t>재직증명서</a:t>
            </a:r>
            <a:r>
              <a:rPr sz="2850" b="1" spc="-114" dirty="0" smtClean="0">
                <a:latin typeface="Noto Sans KR"/>
                <a:cs typeface="Noto Sans KR"/>
              </a:rPr>
              <a:t> </a:t>
            </a:r>
            <a:r>
              <a:rPr sz="2850" b="1" spc="-20" dirty="0">
                <a:latin typeface="Noto Sans KR"/>
                <a:cs typeface="Noto Sans KR"/>
              </a:rPr>
              <a:t>작성방법</a:t>
            </a:r>
            <a:endParaRPr sz="2850" dirty="0">
              <a:latin typeface="Noto Sans KR"/>
              <a:cs typeface="Noto Sans KR"/>
            </a:endParaRPr>
          </a:p>
          <a:p>
            <a:pPr marL="222885" lvl="1" indent="-210820">
              <a:lnSpc>
                <a:spcPct val="150000"/>
              </a:lnSpc>
              <a:spcBef>
                <a:spcPts val="545"/>
              </a:spcBef>
              <a:buSzPct val="96491"/>
              <a:buFont typeface="Calibri"/>
              <a:buChar char="•"/>
              <a:tabLst>
                <a:tab pos="223520" algn="l"/>
              </a:tabLst>
            </a:pPr>
            <a:r>
              <a:rPr sz="2850" b="1" dirty="0">
                <a:solidFill>
                  <a:srgbClr val="FF0000"/>
                </a:solidFill>
                <a:latin typeface="Noto Sans KR"/>
                <a:cs typeface="Noto Sans KR"/>
              </a:rPr>
              <a:t>연수생</a:t>
            </a:r>
            <a:r>
              <a:rPr sz="2850" b="1" spc="-45" dirty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sz="2850" b="1" dirty="0">
                <a:solidFill>
                  <a:srgbClr val="FF0000"/>
                </a:solidFill>
                <a:latin typeface="Noto Sans KR"/>
                <a:cs typeface="Noto Sans KR"/>
              </a:rPr>
              <a:t>근무지로</a:t>
            </a:r>
            <a:r>
              <a:rPr sz="2850" b="1" spc="-40" dirty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sz="2850" b="1" dirty="0">
                <a:solidFill>
                  <a:srgbClr val="FF0000"/>
                </a:solidFill>
                <a:latin typeface="Noto Sans KR"/>
                <a:cs typeface="Noto Sans KR"/>
              </a:rPr>
              <a:t>갈</a:t>
            </a:r>
            <a:r>
              <a:rPr sz="2850" b="1" spc="-45" dirty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sz="2850" b="1" dirty="0" err="1" smtClean="0">
                <a:solidFill>
                  <a:srgbClr val="FF0000"/>
                </a:solidFill>
                <a:latin typeface="Noto Sans KR"/>
                <a:cs typeface="Noto Sans KR"/>
              </a:rPr>
              <a:t>경우</a:t>
            </a:r>
            <a:r>
              <a:rPr lang="en-US" sz="2850" b="1" dirty="0" smtClean="0">
                <a:solidFill>
                  <a:srgbClr val="FF0000"/>
                </a:solidFill>
                <a:latin typeface="Noto Sans KR"/>
                <a:cs typeface="Noto Sans KR"/>
              </a:rPr>
              <a:t>(</a:t>
            </a:r>
            <a:r>
              <a:rPr lang="ko-KR" altLang="en-US" sz="2800" b="1" dirty="0" smtClean="0">
                <a:solidFill>
                  <a:srgbClr val="FF0000"/>
                </a:solidFill>
                <a:latin typeface="Noto Sans KR"/>
                <a:cs typeface="Noto Sans KR"/>
              </a:rPr>
              <a:t>③</a:t>
            </a:r>
            <a:r>
              <a:rPr lang="en-US" sz="2850" b="1" dirty="0" smtClean="0">
                <a:solidFill>
                  <a:srgbClr val="FF0000"/>
                </a:solidFill>
                <a:latin typeface="Noto Sans KR"/>
                <a:cs typeface="Noto Sans KR"/>
              </a:rPr>
              <a:t>)</a:t>
            </a:r>
            <a:r>
              <a:rPr sz="2850" b="1" dirty="0" err="1" smtClean="0">
                <a:solidFill>
                  <a:srgbClr val="FF0000"/>
                </a:solidFill>
                <a:latin typeface="Noto Sans KR"/>
                <a:cs typeface="Noto Sans KR"/>
              </a:rPr>
              <a:t>에만</a:t>
            </a:r>
            <a:r>
              <a:rPr sz="2850" b="1" spc="-40" dirty="0" smtClean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sz="2850" b="1" dirty="0" err="1" smtClean="0">
                <a:solidFill>
                  <a:srgbClr val="FF0000"/>
                </a:solidFill>
                <a:latin typeface="Noto Sans KR"/>
                <a:cs typeface="Noto Sans KR"/>
              </a:rPr>
              <a:t>작성</a:t>
            </a:r>
            <a:endParaRPr sz="285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  <a:spcBef>
                <a:spcPts val="545"/>
              </a:spcBef>
            </a:pPr>
            <a:r>
              <a:rPr sz="2850" b="1" spc="175" dirty="0" smtClean="0">
                <a:latin typeface="Calibri"/>
                <a:cs typeface="Calibri"/>
              </a:rPr>
              <a:t>-</a:t>
            </a:r>
            <a:r>
              <a:rPr lang="en-US" sz="2850" b="1" spc="175" dirty="0" smtClean="0">
                <a:latin typeface="Calibri"/>
                <a:cs typeface="Calibri"/>
              </a:rPr>
              <a:t> </a:t>
            </a:r>
            <a:r>
              <a:rPr sz="2850" b="1" dirty="0" err="1" smtClean="0">
                <a:latin typeface="Noto Sans KR"/>
                <a:cs typeface="Noto Sans KR"/>
              </a:rPr>
              <a:t>연수생</a:t>
            </a:r>
            <a:r>
              <a:rPr sz="2850" b="1" spc="-30" dirty="0" smtClean="0">
                <a:latin typeface="Noto Sans KR"/>
                <a:cs typeface="Noto Sans KR"/>
              </a:rPr>
              <a:t> </a:t>
            </a:r>
            <a:r>
              <a:rPr sz="2850" b="1" dirty="0">
                <a:latin typeface="Noto Sans KR"/>
                <a:cs typeface="Noto Sans KR"/>
              </a:rPr>
              <a:t>본인</a:t>
            </a:r>
            <a:r>
              <a:rPr sz="2850" b="1" spc="-25" dirty="0">
                <a:latin typeface="Noto Sans KR"/>
                <a:cs typeface="Noto Sans KR"/>
              </a:rPr>
              <a:t> </a:t>
            </a:r>
            <a:r>
              <a:rPr sz="2850" b="1" dirty="0" err="1">
                <a:latin typeface="Noto Sans KR"/>
                <a:cs typeface="Noto Sans KR"/>
              </a:rPr>
              <a:t>사항</a:t>
            </a:r>
            <a:r>
              <a:rPr sz="2850" b="1" spc="-30" dirty="0">
                <a:latin typeface="Noto Sans KR"/>
                <a:cs typeface="Noto Sans KR"/>
              </a:rPr>
              <a:t> </a:t>
            </a:r>
            <a:r>
              <a:rPr sz="2850" b="1" spc="-25" dirty="0" err="1" smtClean="0">
                <a:latin typeface="Noto Sans KR"/>
                <a:cs typeface="Noto Sans KR"/>
              </a:rPr>
              <a:t>기재</a:t>
            </a:r>
            <a:endParaRPr sz="2850" dirty="0">
              <a:latin typeface="Noto Sans KR"/>
              <a:cs typeface="Noto Sans KR"/>
            </a:endParaRPr>
          </a:p>
          <a:p>
            <a:pPr marL="12700">
              <a:lnSpc>
                <a:spcPct val="150000"/>
              </a:lnSpc>
              <a:spcBef>
                <a:spcPts val="550"/>
              </a:spcBef>
            </a:pPr>
            <a:r>
              <a:rPr sz="2850" b="1" spc="175" dirty="0" smtClean="0">
                <a:latin typeface="Calibri"/>
                <a:cs typeface="Calibri"/>
              </a:rPr>
              <a:t>-</a:t>
            </a:r>
            <a:r>
              <a:rPr lang="en-US" sz="2850" b="1" spc="175" dirty="0" smtClean="0">
                <a:latin typeface="Calibri"/>
                <a:cs typeface="Calibri"/>
              </a:rPr>
              <a:t> </a:t>
            </a:r>
            <a:r>
              <a:rPr sz="2850" b="1" dirty="0" err="1" smtClean="0">
                <a:latin typeface="Noto Sans KR"/>
                <a:cs typeface="Noto Sans KR"/>
              </a:rPr>
              <a:t>용도</a:t>
            </a:r>
            <a:r>
              <a:rPr sz="2850" b="1" spc="-60" dirty="0" smtClean="0">
                <a:latin typeface="Noto Sans KR"/>
                <a:cs typeface="Noto Sans KR"/>
              </a:rPr>
              <a:t> </a:t>
            </a:r>
            <a:r>
              <a:rPr sz="2850" b="1" dirty="0">
                <a:latin typeface="Calibri"/>
                <a:cs typeface="Calibri"/>
              </a:rPr>
              <a:t>:</a:t>
            </a:r>
            <a:r>
              <a:rPr sz="2850" b="1" spc="-50" dirty="0">
                <a:latin typeface="Calibri"/>
                <a:cs typeface="Calibri"/>
              </a:rPr>
              <a:t> </a:t>
            </a:r>
            <a:r>
              <a:rPr sz="2850" b="1" spc="85" dirty="0">
                <a:latin typeface="Calibri"/>
                <a:cs typeface="Calibri"/>
              </a:rPr>
              <a:t>2</a:t>
            </a:r>
            <a:r>
              <a:rPr sz="2850" b="1" spc="85" dirty="0">
                <a:latin typeface="Noto Sans KR"/>
                <a:cs typeface="Noto Sans KR"/>
              </a:rPr>
              <a:t>급</a:t>
            </a:r>
            <a:r>
              <a:rPr sz="2850" b="1" spc="-55" dirty="0">
                <a:latin typeface="Noto Sans KR"/>
                <a:cs typeface="Noto Sans KR"/>
              </a:rPr>
              <a:t> </a:t>
            </a:r>
            <a:r>
              <a:rPr sz="2850" b="1" spc="-10" dirty="0">
                <a:latin typeface="Noto Sans KR"/>
                <a:cs typeface="Noto Sans KR"/>
              </a:rPr>
              <a:t>생활스포츠지도사</a:t>
            </a:r>
            <a:r>
              <a:rPr sz="2850" b="1" spc="-55" dirty="0">
                <a:latin typeface="Noto Sans KR"/>
                <a:cs typeface="Noto Sans KR"/>
              </a:rPr>
              <a:t> </a:t>
            </a:r>
            <a:r>
              <a:rPr sz="2850" b="1" dirty="0">
                <a:latin typeface="Noto Sans KR"/>
                <a:cs typeface="Noto Sans KR"/>
              </a:rPr>
              <a:t>연수과정</a:t>
            </a:r>
            <a:r>
              <a:rPr sz="2850" b="1" spc="-55" dirty="0">
                <a:latin typeface="Noto Sans KR"/>
                <a:cs typeface="Noto Sans KR"/>
              </a:rPr>
              <a:t> </a:t>
            </a:r>
            <a:r>
              <a:rPr sz="2850" b="1" dirty="0">
                <a:latin typeface="Noto Sans KR"/>
                <a:cs typeface="Noto Sans KR"/>
              </a:rPr>
              <a:t>현장실습기관</a:t>
            </a:r>
            <a:r>
              <a:rPr sz="2850" b="1" spc="-60" dirty="0">
                <a:latin typeface="Noto Sans KR"/>
                <a:cs typeface="Noto Sans KR"/>
              </a:rPr>
              <a:t> </a:t>
            </a:r>
            <a:r>
              <a:rPr sz="2850" b="1" spc="-25" dirty="0">
                <a:latin typeface="Noto Sans KR"/>
                <a:cs typeface="Noto Sans KR"/>
              </a:rPr>
              <a:t>등록</a:t>
            </a:r>
            <a:endParaRPr sz="2850" dirty="0">
              <a:latin typeface="Noto Sans KR"/>
              <a:cs typeface="Noto Sans KR"/>
            </a:endParaRPr>
          </a:p>
          <a:p>
            <a:pPr marL="12700">
              <a:lnSpc>
                <a:spcPct val="150000"/>
              </a:lnSpc>
              <a:spcBef>
                <a:spcPts val="545"/>
              </a:spcBef>
            </a:pPr>
            <a:r>
              <a:rPr sz="2850" b="1" spc="175" dirty="0" smtClean="0">
                <a:latin typeface="Calibri"/>
                <a:cs typeface="Calibri"/>
              </a:rPr>
              <a:t>-</a:t>
            </a:r>
            <a:r>
              <a:rPr lang="en-US" sz="2850" b="1" spc="175" dirty="0" smtClean="0">
                <a:latin typeface="Calibri"/>
                <a:cs typeface="Calibri"/>
              </a:rPr>
              <a:t> </a:t>
            </a:r>
            <a:r>
              <a:rPr lang="ko-KR" altLang="en-US" sz="2850" b="1" dirty="0" smtClean="0">
                <a:latin typeface="Noto Sans KR"/>
                <a:cs typeface="Noto Sans KR"/>
              </a:rPr>
              <a:t>담당</a:t>
            </a:r>
            <a:r>
              <a:rPr sz="2850" b="1" dirty="0" smtClean="0">
                <a:latin typeface="Noto Sans KR"/>
                <a:cs typeface="Noto Sans KR"/>
              </a:rPr>
              <a:t>자</a:t>
            </a:r>
            <a:r>
              <a:rPr sz="2850" b="1" dirty="0">
                <a:latin typeface="Calibri"/>
                <a:cs typeface="Calibri"/>
              </a:rPr>
              <a:t>,</a:t>
            </a:r>
            <a:r>
              <a:rPr sz="2850" b="1" spc="-40" dirty="0">
                <a:latin typeface="Calibri"/>
                <a:cs typeface="Calibri"/>
              </a:rPr>
              <a:t> </a:t>
            </a:r>
            <a:r>
              <a:rPr lang="ko-KR" altLang="en-US" sz="2850" b="1" dirty="0" smtClean="0">
                <a:latin typeface="Noto Sans KR"/>
                <a:cs typeface="Noto Sans KR"/>
              </a:rPr>
              <a:t>확인</a:t>
            </a:r>
            <a:r>
              <a:rPr sz="2850" b="1" dirty="0" smtClean="0">
                <a:latin typeface="Noto Sans KR"/>
                <a:cs typeface="Noto Sans KR"/>
              </a:rPr>
              <a:t>자</a:t>
            </a:r>
            <a:r>
              <a:rPr sz="2850" b="1" spc="-45" dirty="0" smtClean="0">
                <a:latin typeface="Noto Sans KR"/>
                <a:cs typeface="Noto Sans KR"/>
              </a:rPr>
              <a:t> </a:t>
            </a:r>
            <a:r>
              <a:rPr sz="2850" b="1" dirty="0">
                <a:latin typeface="Calibri"/>
                <a:cs typeface="Calibri"/>
              </a:rPr>
              <a:t>:</a:t>
            </a:r>
            <a:r>
              <a:rPr sz="2850" b="1" spc="-40" dirty="0">
                <a:latin typeface="Calibri"/>
                <a:cs typeface="Calibri"/>
              </a:rPr>
              <a:t> </a:t>
            </a:r>
            <a:r>
              <a:rPr sz="2850" b="1" dirty="0">
                <a:latin typeface="Noto Sans KR"/>
                <a:cs typeface="Noto Sans KR"/>
              </a:rPr>
              <a:t>연수생</a:t>
            </a:r>
            <a:r>
              <a:rPr sz="2850" b="1" spc="-40" dirty="0">
                <a:latin typeface="Noto Sans KR"/>
                <a:cs typeface="Noto Sans KR"/>
              </a:rPr>
              <a:t> </a:t>
            </a:r>
            <a:r>
              <a:rPr sz="2850" b="1" dirty="0">
                <a:latin typeface="Noto Sans KR"/>
                <a:cs typeface="Noto Sans KR"/>
              </a:rPr>
              <a:t>지도자를</a:t>
            </a:r>
            <a:r>
              <a:rPr sz="2850" b="1" spc="-45" dirty="0">
                <a:latin typeface="Noto Sans KR"/>
                <a:cs typeface="Noto Sans KR"/>
              </a:rPr>
              <a:t> </a:t>
            </a:r>
            <a:r>
              <a:rPr sz="2850" b="1" dirty="0">
                <a:latin typeface="Noto Sans KR"/>
                <a:cs typeface="Noto Sans KR"/>
              </a:rPr>
              <a:t>제외한</a:t>
            </a:r>
            <a:r>
              <a:rPr sz="2850" b="1" spc="-40" dirty="0">
                <a:latin typeface="Noto Sans KR"/>
                <a:cs typeface="Noto Sans KR"/>
              </a:rPr>
              <a:t> </a:t>
            </a:r>
            <a:r>
              <a:rPr sz="2850" b="1" dirty="0">
                <a:latin typeface="Noto Sans KR"/>
                <a:cs typeface="Noto Sans KR"/>
              </a:rPr>
              <a:t>기관</a:t>
            </a:r>
            <a:r>
              <a:rPr sz="2850" b="1" spc="-45" dirty="0">
                <a:latin typeface="Noto Sans KR"/>
                <a:cs typeface="Noto Sans KR"/>
              </a:rPr>
              <a:t> </a:t>
            </a:r>
            <a:r>
              <a:rPr sz="2850" b="1" dirty="0">
                <a:latin typeface="Noto Sans KR"/>
                <a:cs typeface="Noto Sans KR"/>
              </a:rPr>
              <a:t>내</a:t>
            </a:r>
            <a:r>
              <a:rPr sz="2850" b="1" spc="-40" dirty="0">
                <a:latin typeface="Noto Sans KR"/>
                <a:cs typeface="Noto Sans KR"/>
              </a:rPr>
              <a:t> </a:t>
            </a:r>
            <a:r>
              <a:rPr sz="2850" b="1" dirty="0">
                <a:latin typeface="Noto Sans KR"/>
                <a:cs typeface="Noto Sans KR"/>
              </a:rPr>
              <a:t>직원</a:t>
            </a:r>
            <a:r>
              <a:rPr sz="2850" b="1" spc="-45" dirty="0">
                <a:latin typeface="Noto Sans KR"/>
                <a:cs typeface="Noto Sans KR"/>
              </a:rPr>
              <a:t> </a:t>
            </a:r>
            <a:r>
              <a:rPr sz="2850" b="1" spc="60" dirty="0">
                <a:latin typeface="Calibri"/>
                <a:cs typeface="Calibri"/>
              </a:rPr>
              <a:t>2</a:t>
            </a:r>
            <a:r>
              <a:rPr sz="2850" b="1" spc="60" dirty="0">
                <a:latin typeface="Noto Sans KR"/>
                <a:cs typeface="Noto Sans KR"/>
              </a:rPr>
              <a:t>명</a:t>
            </a:r>
            <a:endParaRPr sz="2850" dirty="0">
              <a:latin typeface="Noto Sans KR"/>
              <a:cs typeface="Noto Sans KR"/>
            </a:endParaRPr>
          </a:p>
          <a:p>
            <a:pPr>
              <a:lnSpc>
                <a:spcPct val="150000"/>
              </a:lnSpc>
              <a:spcBef>
                <a:spcPts val="55"/>
              </a:spcBef>
            </a:pPr>
            <a:endParaRPr sz="2200" dirty="0">
              <a:latin typeface="Noto Sans KR"/>
              <a:cs typeface="Noto Sans KR"/>
            </a:endParaRPr>
          </a:p>
          <a:p>
            <a:pPr marL="222885" lvl="1" indent="-210820">
              <a:lnSpc>
                <a:spcPct val="150000"/>
              </a:lnSpc>
              <a:spcBef>
                <a:spcPts val="5"/>
              </a:spcBef>
              <a:buSzPct val="96491"/>
              <a:buFont typeface="Calibri"/>
              <a:buChar char="•"/>
              <a:tabLst>
                <a:tab pos="223520" algn="l"/>
              </a:tabLst>
            </a:pPr>
            <a:r>
              <a:rPr sz="2850" b="1" dirty="0" err="1">
                <a:latin typeface="Noto Sans KR"/>
                <a:cs typeface="Noto Sans KR"/>
              </a:rPr>
              <a:t>기관명</a:t>
            </a:r>
            <a:r>
              <a:rPr sz="2850" b="1" spc="-50" dirty="0">
                <a:latin typeface="Noto Sans KR"/>
                <a:cs typeface="Noto Sans KR"/>
              </a:rPr>
              <a:t> </a:t>
            </a:r>
            <a:r>
              <a:rPr sz="2850" b="1" spc="-20" dirty="0" err="1" smtClean="0">
                <a:latin typeface="Noto Sans KR"/>
                <a:cs typeface="Noto Sans KR"/>
              </a:rPr>
              <a:t>대표</a:t>
            </a:r>
            <a:r>
              <a:rPr lang="en-US" sz="2850" b="1" spc="-20" dirty="0" smtClean="0">
                <a:latin typeface="Noto Sans KR"/>
                <a:cs typeface="Noto Sans KR"/>
              </a:rPr>
              <a:t> </a:t>
            </a:r>
            <a:r>
              <a:rPr sz="2850" b="1" spc="-20" dirty="0" err="1" smtClean="0">
                <a:latin typeface="Noto Sans KR"/>
                <a:cs typeface="Noto Sans KR"/>
              </a:rPr>
              <a:t>직인</a:t>
            </a:r>
            <a:endParaRPr sz="2850" dirty="0">
              <a:latin typeface="Noto Sans KR"/>
              <a:cs typeface="Noto Sans KR"/>
            </a:endParaRPr>
          </a:p>
          <a:p>
            <a:pPr marL="12700">
              <a:lnSpc>
                <a:spcPct val="150000"/>
              </a:lnSpc>
              <a:spcBef>
                <a:spcPts val="545"/>
              </a:spcBef>
            </a:pPr>
            <a:r>
              <a:rPr sz="2850" b="1" spc="175" dirty="0" smtClean="0">
                <a:latin typeface="Calibri"/>
                <a:cs typeface="Calibri"/>
              </a:rPr>
              <a:t>-</a:t>
            </a:r>
            <a:r>
              <a:rPr lang="en-US" sz="2850" b="1" spc="175" dirty="0" smtClean="0">
                <a:latin typeface="Calibri"/>
                <a:cs typeface="Calibri"/>
              </a:rPr>
              <a:t> </a:t>
            </a:r>
            <a:r>
              <a:rPr sz="2850" b="1" dirty="0" err="1" smtClean="0">
                <a:latin typeface="Noto Sans KR"/>
                <a:cs typeface="Noto Sans KR"/>
              </a:rPr>
              <a:t>공단</a:t>
            </a:r>
            <a:r>
              <a:rPr sz="2850" b="1" dirty="0">
                <a:latin typeface="Calibri"/>
                <a:cs typeface="Calibri"/>
              </a:rPr>
              <a:t>,</a:t>
            </a:r>
            <a:r>
              <a:rPr sz="2850" b="1" spc="-90" dirty="0">
                <a:latin typeface="Calibri"/>
                <a:cs typeface="Calibri"/>
              </a:rPr>
              <a:t> </a:t>
            </a:r>
            <a:r>
              <a:rPr sz="2850" b="1" dirty="0">
                <a:latin typeface="Noto Sans KR"/>
                <a:cs typeface="Noto Sans KR"/>
              </a:rPr>
              <a:t>체육회</a:t>
            </a:r>
            <a:r>
              <a:rPr sz="2850" b="1" dirty="0">
                <a:latin typeface="Calibri"/>
                <a:cs typeface="Calibri"/>
              </a:rPr>
              <a:t>,</a:t>
            </a:r>
            <a:r>
              <a:rPr sz="2850" b="1" spc="-90" dirty="0">
                <a:latin typeface="Calibri"/>
                <a:cs typeface="Calibri"/>
              </a:rPr>
              <a:t> </a:t>
            </a:r>
            <a:r>
              <a:rPr sz="2850" b="1" dirty="0">
                <a:latin typeface="Noto Sans KR"/>
                <a:cs typeface="Noto Sans KR"/>
              </a:rPr>
              <a:t>시운영단체일</a:t>
            </a:r>
            <a:r>
              <a:rPr sz="2850" b="1" spc="-90" dirty="0">
                <a:latin typeface="Noto Sans KR"/>
                <a:cs typeface="Noto Sans KR"/>
              </a:rPr>
              <a:t> </a:t>
            </a:r>
            <a:r>
              <a:rPr sz="2850" b="1" dirty="0">
                <a:latin typeface="Noto Sans KR"/>
                <a:cs typeface="Noto Sans KR"/>
              </a:rPr>
              <a:t>경우</a:t>
            </a:r>
            <a:r>
              <a:rPr sz="2850" b="1" spc="-90" dirty="0">
                <a:latin typeface="Noto Sans KR"/>
                <a:cs typeface="Noto Sans KR"/>
              </a:rPr>
              <a:t> </a:t>
            </a:r>
            <a:r>
              <a:rPr sz="2850" b="1" dirty="0" err="1">
                <a:latin typeface="Noto Sans KR"/>
                <a:cs typeface="Noto Sans KR"/>
              </a:rPr>
              <a:t>해당기관</a:t>
            </a:r>
            <a:r>
              <a:rPr sz="2850" b="1" spc="-90" dirty="0">
                <a:latin typeface="Noto Sans KR"/>
                <a:cs typeface="Noto Sans KR"/>
              </a:rPr>
              <a:t> </a:t>
            </a:r>
            <a:r>
              <a:rPr sz="2850" b="1" spc="-20" dirty="0" err="1" smtClean="0">
                <a:latin typeface="Noto Sans KR"/>
                <a:cs typeface="Noto Sans KR"/>
              </a:rPr>
              <a:t>대표</a:t>
            </a:r>
            <a:r>
              <a:rPr lang="en-US" sz="2850" b="1" spc="-20" dirty="0" smtClean="0">
                <a:latin typeface="Noto Sans KR"/>
                <a:cs typeface="Noto Sans KR"/>
              </a:rPr>
              <a:t> </a:t>
            </a:r>
            <a:r>
              <a:rPr sz="2850" b="1" spc="-20" dirty="0" err="1" smtClean="0">
                <a:latin typeface="Noto Sans KR"/>
                <a:cs typeface="Noto Sans KR"/>
              </a:rPr>
              <a:t>직인</a:t>
            </a:r>
            <a:endParaRPr sz="2850" dirty="0">
              <a:latin typeface="Noto Sans KR"/>
              <a:cs typeface="Noto Sans KR"/>
            </a:endParaRPr>
          </a:p>
          <a:p>
            <a:pPr marL="12700">
              <a:lnSpc>
                <a:spcPct val="150000"/>
              </a:lnSpc>
              <a:spcBef>
                <a:spcPts val="545"/>
              </a:spcBef>
            </a:pPr>
            <a:r>
              <a:rPr sz="2850" b="1" spc="180" dirty="0">
                <a:latin typeface="Calibri"/>
                <a:cs typeface="Calibri"/>
              </a:rPr>
              <a:t>-</a:t>
            </a:r>
            <a:r>
              <a:rPr sz="2850" b="1" spc="-15" dirty="0">
                <a:latin typeface="Calibri"/>
                <a:cs typeface="Calibri"/>
              </a:rPr>
              <a:t> </a:t>
            </a:r>
            <a:r>
              <a:rPr sz="2850" b="1" dirty="0">
                <a:latin typeface="Noto Sans KR"/>
                <a:cs typeface="Noto Sans KR"/>
              </a:rPr>
              <a:t>학교의</a:t>
            </a:r>
            <a:r>
              <a:rPr sz="2850" b="1" spc="-20" dirty="0">
                <a:latin typeface="Noto Sans KR"/>
                <a:cs typeface="Noto Sans KR"/>
              </a:rPr>
              <a:t> </a:t>
            </a:r>
            <a:r>
              <a:rPr sz="2850" b="1" dirty="0">
                <a:latin typeface="Noto Sans KR"/>
                <a:cs typeface="Noto Sans KR"/>
              </a:rPr>
              <a:t>경우</a:t>
            </a:r>
            <a:r>
              <a:rPr sz="2850" b="1" spc="-15" dirty="0">
                <a:latin typeface="Noto Sans KR"/>
                <a:cs typeface="Noto Sans KR"/>
              </a:rPr>
              <a:t> </a:t>
            </a:r>
            <a:r>
              <a:rPr sz="2850" b="1" dirty="0">
                <a:latin typeface="Noto Sans KR"/>
                <a:cs typeface="Noto Sans KR"/>
              </a:rPr>
              <a:t>학교명</a:t>
            </a:r>
            <a:r>
              <a:rPr sz="2850" b="1" spc="-20" dirty="0">
                <a:latin typeface="Noto Sans KR"/>
                <a:cs typeface="Noto Sans KR"/>
              </a:rPr>
              <a:t> </a:t>
            </a:r>
            <a:r>
              <a:rPr sz="2850" b="1" spc="-25" dirty="0">
                <a:latin typeface="Noto Sans KR"/>
                <a:cs typeface="Noto Sans KR"/>
              </a:rPr>
              <a:t>직인</a:t>
            </a:r>
            <a:endParaRPr sz="2850" dirty="0">
              <a:latin typeface="Noto Sans KR"/>
              <a:cs typeface="Noto Sans KR"/>
            </a:endParaRPr>
          </a:p>
          <a:p>
            <a:pPr marL="12700">
              <a:lnSpc>
                <a:spcPct val="150000"/>
              </a:lnSpc>
              <a:spcBef>
                <a:spcPts val="545"/>
              </a:spcBef>
            </a:pPr>
            <a:r>
              <a:rPr sz="2850" b="1" spc="175" dirty="0" smtClean="0">
                <a:latin typeface="Calibri"/>
                <a:cs typeface="Calibri"/>
              </a:rPr>
              <a:t>-</a:t>
            </a:r>
            <a:r>
              <a:rPr lang="en-US" sz="2850" b="1" spc="175" dirty="0" smtClean="0">
                <a:latin typeface="Calibri"/>
                <a:cs typeface="Calibri"/>
              </a:rPr>
              <a:t> </a:t>
            </a:r>
            <a:r>
              <a:rPr sz="2850" b="1" dirty="0" err="1" smtClean="0">
                <a:latin typeface="Noto Sans KR"/>
                <a:cs typeface="Noto Sans KR"/>
              </a:rPr>
              <a:t>기타</a:t>
            </a:r>
            <a:r>
              <a:rPr sz="2850" b="1" spc="-20" dirty="0" smtClean="0">
                <a:latin typeface="Noto Sans KR"/>
                <a:cs typeface="Noto Sans KR"/>
              </a:rPr>
              <a:t> </a:t>
            </a:r>
            <a:r>
              <a:rPr sz="2850" b="1" dirty="0" err="1">
                <a:latin typeface="Noto Sans KR"/>
                <a:cs typeface="Noto Sans KR"/>
              </a:rPr>
              <a:t>기관</a:t>
            </a:r>
            <a:r>
              <a:rPr sz="2850" b="1" spc="-15" dirty="0">
                <a:latin typeface="Noto Sans KR"/>
                <a:cs typeface="Noto Sans KR"/>
              </a:rPr>
              <a:t> </a:t>
            </a:r>
            <a:r>
              <a:rPr sz="2850" b="1" spc="-20" dirty="0" err="1" smtClean="0">
                <a:latin typeface="Noto Sans KR"/>
                <a:cs typeface="Noto Sans KR"/>
              </a:rPr>
              <a:t>대표</a:t>
            </a:r>
            <a:r>
              <a:rPr lang="en-US" sz="2850" b="1" spc="-20" dirty="0" smtClean="0">
                <a:latin typeface="Noto Sans KR"/>
                <a:cs typeface="Noto Sans KR"/>
              </a:rPr>
              <a:t> </a:t>
            </a:r>
            <a:r>
              <a:rPr sz="2850" b="1" spc="-20" dirty="0" err="1" smtClean="0">
                <a:latin typeface="Noto Sans KR"/>
                <a:cs typeface="Noto Sans KR"/>
              </a:rPr>
              <a:t>직인</a:t>
            </a:r>
            <a:endParaRPr sz="2850" dirty="0">
              <a:latin typeface="Noto Sans KR"/>
              <a:cs typeface="Noto Sans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914400" y="464522"/>
            <a:ext cx="12725400" cy="1376010"/>
          </a:xfrm>
          <a:prstGeom prst="rect">
            <a:avLst/>
          </a:prstGeom>
        </p:spPr>
        <p:txBody>
          <a:bodyPr vert="horz" wrap="square" lIns="0" tIns="753102" rIns="0" bIns="0" rtlCol="0">
            <a:spAutoFit/>
          </a:bodyPr>
          <a:lstStyle/>
          <a:p>
            <a:pPr marL="511175" algn="ctr">
              <a:lnSpc>
                <a:spcPct val="100000"/>
              </a:lnSpc>
              <a:spcBef>
                <a:spcPts val="130"/>
              </a:spcBef>
            </a:pPr>
            <a:r>
              <a:rPr sz="4000" spc="-45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②,</a:t>
            </a:r>
            <a:r>
              <a:rPr sz="4000" spc="7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4000" spc="-81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③</a:t>
            </a:r>
            <a:r>
              <a:rPr sz="4000" spc="7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4000" dirty="0">
                <a:latin typeface="Noto Sans KR" panose="020B0200000000000000" pitchFamily="50" charset="-127"/>
                <a:ea typeface="Noto Sans KR" panose="020B0200000000000000" pitchFamily="50" charset="-127"/>
              </a:rPr>
              <a:t>연수생이</a:t>
            </a:r>
            <a:r>
              <a:rPr sz="4000" spc="4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sz="4000" dirty="0">
                <a:latin typeface="Noto Sans KR" panose="020B0200000000000000" pitchFamily="50" charset="-127"/>
                <a:ea typeface="Noto Sans KR" panose="020B0200000000000000" pitchFamily="50" charset="-127"/>
              </a:rPr>
              <a:t>직접</a:t>
            </a:r>
            <a:r>
              <a:rPr sz="4000" spc="6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sz="4000" dirty="0">
                <a:latin typeface="Noto Sans KR" panose="020B0200000000000000" pitchFamily="50" charset="-127"/>
                <a:ea typeface="Noto Sans KR" panose="020B0200000000000000" pitchFamily="50" charset="-127"/>
              </a:rPr>
              <a:t>실습기관을</a:t>
            </a:r>
            <a:r>
              <a:rPr sz="4000" spc="5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sz="4000" dirty="0">
                <a:latin typeface="Noto Sans KR" panose="020B0200000000000000" pitchFamily="50" charset="-127"/>
                <a:ea typeface="Noto Sans KR" panose="020B0200000000000000" pitchFamily="50" charset="-127"/>
              </a:rPr>
              <a:t>선정하는</a:t>
            </a:r>
            <a:r>
              <a:rPr sz="4000" spc="6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sz="4000" spc="-25" dirty="0">
                <a:latin typeface="Noto Sans KR" panose="020B0200000000000000" pitchFamily="50" charset="-127"/>
                <a:ea typeface="Noto Sans KR" panose="020B0200000000000000" pitchFamily="50" charset="-127"/>
              </a:rPr>
              <a:t>경우</a:t>
            </a:r>
            <a:endParaRPr sz="4000" dirty="0">
              <a:latin typeface="Noto Sans KR" panose="020B0200000000000000" pitchFamily="50" charset="-127"/>
              <a:ea typeface="Noto Sans KR" panose="020B0200000000000000" pitchFamily="50" charset="-127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200" dirty="0"/>
              <a:t>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4400" y="2324100"/>
            <a:ext cx="17145000" cy="452431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02590" indent="-390525">
              <a:lnSpc>
                <a:spcPct val="100000"/>
              </a:lnSpc>
              <a:spcBef>
                <a:spcPts val="640"/>
              </a:spcBef>
              <a:buFont typeface="Calibri"/>
              <a:buAutoNum type="arabicParenR" startAt="3"/>
              <a:tabLst>
                <a:tab pos="403225" algn="l"/>
              </a:tabLst>
            </a:pP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</a:rPr>
              <a:t>현장실습기관</a:t>
            </a:r>
            <a:r>
              <a:rPr spc="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spc="-25" dirty="0">
                <a:latin typeface="Noto Sans KR" panose="020B0200000000000000" pitchFamily="50" charset="-127"/>
                <a:ea typeface="Noto Sans KR" panose="020B0200000000000000" pitchFamily="50" charset="-127"/>
              </a:rPr>
              <a:t>요건</a:t>
            </a:r>
          </a:p>
          <a:p>
            <a:pPr marL="185420">
              <a:lnSpc>
                <a:spcPct val="100000"/>
              </a:lnSpc>
              <a:spcBef>
                <a:spcPts val="540"/>
              </a:spcBef>
            </a:pP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</a:rPr>
              <a:t>학교</a:t>
            </a: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,</a:t>
            </a:r>
            <a:r>
              <a:rPr spc="-1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</a:rPr>
              <a:t>경기단체</a:t>
            </a: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,</a:t>
            </a:r>
            <a:r>
              <a:rPr spc="-1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</a:rPr>
              <a:t>체육단체</a:t>
            </a: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,</a:t>
            </a:r>
            <a:r>
              <a:rPr spc="-1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</a:rPr>
              <a:t>공공기관</a:t>
            </a:r>
            <a:r>
              <a:rPr spc="-1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</a:rPr>
              <a:t>산하의</a:t>
            </a:r>
            <a:r>
              <a:rPr spc="-1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</a:rPr>
              <a:t>스포츠</a:t>
            </a:r>
            <a:r>
              <a:rPr spc="-1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</a:rPr>
              <a:t>지도기관</a:t>
            </a: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,</a:t>
            </a:r>
            <a:r>
              <a:rPr spc="-1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pc="-10" dirty="0">
                <a:latin typeface="Noto Sans KR" panose="020B0200000000000000" pitchFamily="50" charset="-127"/>
                <a:ea typeface="Noto Sans KR" panose="020B0200000000000000" pitchFamily="50" charset="-127"/>
              </a:rPr>
              <a:t>체육시설업</a:t>
            </a: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pc="22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+</a:t>
            </a:r>
            <a:r>
              <a:rPr spc="3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</a:rPr>
              <a:t>전국종목별연합회</a:t>
            </a:r>
            <a:r>
              <a:rPr spc="3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dirty="0" err="1">
                <a:latin typeface="Noto Sans KR" panose="020B0200000000000000" pitchFamily="50" charset="-127"/>
                <a:ea typeface="Noto Sans KR" panose="020B0200000000000000" pitchFamily="50" charset="-127"/>
              </a:rPr>
              <a:t>연계</a:t>
            </a:r>
            <a:r>
              <a:rPr spc="2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spc="-25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가능</a:t>
            </a:r>
            <a:endParaRPr lang="en-US" spc="-25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endParaRPr spc="-25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02590" indent="-390525">
              <a:lnSpc>
                <a:spcPct val="100000"/>
              </a:lnSpc>
              <a:spcBef>
                <a:spcPts val="1775"/>
              </a:spcBef>
              <a:buFont typeface="Calibri"/>
              <a:buAutoNum type="arabicParenR" startAt="4"/>
              <a:tabLst>
                <a:tab pos="403225" algn="l"/>
              </a:tabLst>
            </a:pP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</a:rPr>
              <a:t>현장실습</a:t>
            </a:r>
            <a:r>
              <a:rPr spc="1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</a:rPr>
              <a:t>지도자</a:t>
            </a:r>
            <a:r>
              <a:rPr spc="1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</a:rPr>
              <a:t>요건</a:t>
            </a:r>
            <a:r>
              <a:rPr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(</a:t>
            </a: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</a:rPr>
              <a:t>아래</a:t>
            </a:r>
            <a:r>
              <a:rPr spc="1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</a:rPr>
              <a:t>중</a:t>
            </a:r>
            <a:r>
              <a:rPr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spc="9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1</a:t>
            </a:r>
            <a:r>
              <a:rPr spc="95" dirty="0">
                <a:latin typeface="Noto Sans KR" panose="020B0200000000000000" pitchFamily="50" charset="-127"/>
                <a:ea typeface="Noto Sans KR" panose="020B0200000000000000" pitchFamily="50" charset="-127"/>
              </a:rPr>
              <a:t>명</a:t>
            </a:r>
            <a:r>
              <a:rPr spc="1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spc="-25" dirty="0" err="1">
                <a:latin typeface="Noto Sans KR" panose="020B0200000000000000" pitchFamily="50" charset="-127"/>
                <a:ea typeface="Noto Sans KR" panose="020B0200000000000000" pitchFamily="50" charset="-127"/>
              </a:rPr>
              <a:t>이상</a:t>
            </a:r>
            <a:r>
              <a:rPr spc="-2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)</a:t>
            </a:r>
            <a:r>
              <a:rPr lang="en-US" spc="-2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▣</a:t>
            </a:r>
            <a:r>
              <a:rPr lang="ko-KR" altLang="en-US"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en-US" altLang="ko-KR" spc="6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1</a:t>
            </a:r>
            <a:r>
              <a:rPr lang="ko-KR" altLang="en-US" spc="60" dirty="0">
                <a:latin typeface="Noto Sans KR" panose="020B0200000000000000" pitchFamily="50" charset="-127"/>
                <a:ea typeface="Noto Sans KR" panose="020B0200000000000000" pitchFamily="50" charset="-127"/>
              </a:rPr>
              <a:t>급</a:t>
            </a:r>
            <a:r>
              <a:rPr lang="ko-KR" altLang="en-US"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spc="-10" dirty="0">
                <a:latin typeface="Noto Sans KR" panose="020B0200000000000000" pitchFamily="50" charset="-127"/>
                <a:ea typeface="Noto Sans KR" panose="020B0200000000000000" pitchFamily="50" charset="-127"/>
              </a:rPr>
              <a:t>생활</a:t>
            </a:r>
            <a:r>
              <a:rPr lang="en-US" altLang="ko-KR" spc="-1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(</a:t>
            </a:r>
            <a:r>
              <a:rPr lang="ko-KR" altLang="en-US" spc="-10" dirty="0">
                <a:latin typeface="Noto Sans KR" panose="020B0200000000000000" pitchFamily="50" charset="-127"/>
                <a:ea typeface="Noto Sans KR" panose="020B0200000000000000" pitchFamily="50" charset="-127"/>
              </a:rPr>
              <a:t>전문</a:t>
            </a:r>
            <a:r>
              <a:rPr lang="en-US" altLang="ko-KR" spc="-1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)</a:t>
            </a:r>
            <a:r>
              <a:rPr lang="ko-KR" altLang="en-US" spc="2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자격</a:t>
            </a:r>
            <a:r>
              <a:rPr lang="ko-KR" altLang="en-US" spc="2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소지자로서</a:t>
            </a:r>
            <a:r>
              <a:rPr lang="ko-KR" altLang="en-US"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en-US" altLang="ko-KR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1</a:t>
            </a:r>
            <a:r>
              <a:rPr lang="ko-KR" altLang="en-US" dirty="0" err="1">
                <a:latin typeface="Noto Sans KR" panose="020B0200000000000000" pitchFamily="50" charset="-127"/>
                <a:ea typeface="Noto Sans KR" panose="020B0200000000000000" pitchFamily="50" charset="-127"/>
              </a:rPr>
              <a:t>년이상</a:t>
            </a:r>
            <a:r>
              <a:rPr lang="ko-KR" altLang="en-US"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 err="1">
                <a:latin typeface="Noto Sans KR" panose="020B0200000000000000" pitchFamily="50" charset="-127"/>
                <a:ea typeface="Noto Sans KR" panose="020B0200000000000000" pitchFamily="50" charset="-127"/>
              </a:rPr>
              <a:t>지도사</a:t>
            </a:r>
            <a:r>
              <a:rPr lang="ko-KR" altLang="en-US"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실무경험이</a:t>
            </a:r>
            <a:r>
              <a:rPr lang="ko-KR" altLang="en-US" spc="2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있는</a:t>
            </a:r>
            <a:r>
              <a:rPr lang="ko-KR" altLang="en-US"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spc="-50" dirty="0">
                <a:latin typeface="Noto Sans KR" panose="020B0200000000000000" pitchFamily="50" charset="-127"/>
                <a:ea typeface="Noto Sans KR" panose="020B0200000000000000" pitchFamily="50" charset="-127"/>
              </a:rPr>
              <a:t>자</a:t>
            </a: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▣</a:t>
            </a:r>
            <a:r>
              <a:rPr lang="ko-KR" altLang="en-US"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en-US" altLang="ko-KR" spc="6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2</a:t>
            </a:r>
            <a:r>
              <a:rPr lang="ko-KR" altLang="en-US" spc="60" dirty="0">
                <a:latin typeface="Noto Sans KR" panose="020B0200000000000000" pitchFamily="50" charset="-127"/>
                <a:ea typeface="Noto Sans KR" panose="020B0200000000000000" pitchFamily="50" charset="-127"/>
              </a:rPr>
              <a:t>급</a:t>
            </a:r>
            <a:r>
              <a:rPr lang="ko-KR" altLang="en-US"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spc="-10" dirty="0">
                <a:latin typeface="Noto Sans KR" panose="020B0200000000000000" pitchFamily="50" charset="-127"/>
                <a:ea typeface="Noto Sans KR" panose="020B0200000000000000" pitchFamily="50" charset="-127"/>
              </a:rPr>
              <a:t>생활</a:t>
            </a:r>
            <a:r>
              <a:rPr lang="en-US" altLang="ko-KR" spc="-1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(</a:t>
            </a:r>
            <a:r>
              <a:rPr lang="ko-KR" altLang="en-US" spc="-10" dirty="0">
                <a:latin typeface="Noto Sans KR" panose="020B0200000000000000" pitchFamily="50" charset="-127"/>
                <a:ea typeface="Noto Sans KR" panose="020B0200000000000000" pitchFamily="50" charset="-127"/>
              </a:rPr>
              <a:t>전문</a:t>
            </a:r>
            <a:r>
              <a:rPr lang="en-US" altLang="ko-KR" spc="-1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)</a:t>
            </a:r>
            <a:r>
              <a:rPr lang="ko-KR" altLang="en-US" spc="2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자격</a:t>
            </a:r>
            <a:r>
              <a:rPr lang="ko-KR" altLang="en-US" spc="2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소지자로서</a:t>
            </a:r>
            <a:r>
              <a:rPr lang="ko-KR" altLang="en-US"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en-US" altLang="ko-KR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2</a:t>
            </a:r>
            <a:r>
              <a:rPr lang="ko-KR" altLang="en-US" dirty="0" err="1">
                <a:latin typeface="Noto Sans KR" panose="020B0200000000000000" pitchFamily="50" charset="-127"/>
                <a:ea typeface="Noto Sans KR" panose="020B0200000000000000" pitchFamily="50" charset="-127"/>
              </a:rPr>
              <a:t>년이상</a:t>
            </a:r>
            <a:r>
              <a:rPr lang="ko-KR" altLang="en-US"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 err="1">
                <a:latin typeface="Noto Sans KR" panose="020B0200000000000000" pitchFamily="50" charset="-127"/>
                <a:ea typeface="Noto Sans KR" panose="020B0200000000000000" pitchFamily="50" charset="-127"/>
              </a:rPr>
              <a:t>지도사</a:t>
            </a:r>
            <a:r>
              <a:rPr lang="ko-KR" altLang="en-US"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실무경험이</a:t>
            </a:r>
            <a:r>
              <a:rPr lang="ko-KR" altLang="en-US" spc="2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있는</a:t>
            </a:r>
            <a:r>
              <a:rPr lang="ko-KR" altLang="en-US"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spc="-50" dirty="0">
                <a:latin typeface="Noto Sans KR" panose="020B0200000000000000" pitchFamily="50" charset="-127"/>
                <a:ea typeface="Noto Sans KR" panose="020B0200000000000000" pitchFamily="50" charset="-127"/>
              </a:rPr>
              <a:t>자</a:t>
            </a:r>
            <a:endParaRPr lang="ko-KR" altLang="en-US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▣</a:t>
            </a:r>
            <a:r>
              <a:rPr lang="ko-KR" altLang="en-US" spc="1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동등한</a:t>
            </a:r>
            <a:r>
              <a:rPr lang="ko-KR" altLang="en-US"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자격을</a:t>
            </a:r>
            <a:r>
              <a:rPr lang="ko-KR" altLang="en-US"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갖추고</a:t>
            </a:r>
            <a:r>
              <a:rPr lang="ko-KR" altLang="en-US"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en-US" altLang="ko-KR" spc="6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3</a:t>
            </a:r>
            <a:r>
              <a:rPr lang="ko-KR" altLang="en-US" spc="60" dirty="0">
                <a:latin typeface="Noto Sans KR" panose="020B0200000000000000" pitchFamily="50" charset="-127"/>
                <a:ea typeface="Noto Sans KR" panose="020B0200000000000000" pitchFamily="50" charset="-127"/>
              </a:rPr>
              <a:t>년</a:t>
            </a:r>
            <a:r>
              <a:rPr lang="ko-KR" altLang="en-US" spc="1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이상의</a:t>
            </a:r>
            <a:r>
              <a:rPr lang="ko-KR" altLang="en-US"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실무</a:t>
            </a:r>
            <a:r>
              <a:rPr lang="ko-KR" altLang="en-US"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경험이</a:t>
            </a:r>
            <a:r>
              <a:rPr lang="ko-KR" altLang="en-US"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있는</a:t>
            </a:r>
            <a:r>
              <a:rPr lang="ko-KR" altLang="en-US" spc="1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spc="-50" dirty="0">
                <a:latin typeface="Noto Sans KR" panose="020B0200000000000000" pitchFamily="50" charset="-127"/>
                <a:ea typeface="Noto Sans KR" panose="020B0200000000000000" pitchFamily="50" charset="-127"/>
              </a:rPr>
              <a:t>자</a:t>
            </a:r>
            <a:endParaRPr lang="ko-KR" altLang="en-US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▣</a:t>
            </a:r>
            <a:r>
              <a:rPr lang="ko-KR" altLang="en-US" spc="1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비인기</a:t>
            </a:r>
            <a:r>
              <a:rPr lang="ko-KR" altLang="en-US" spc="1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종목</a:t>
            </a:r>
            <a:r>
              <a:rPr lang="en-US" altLang="ko-KR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,</a:t>
            </a:r>
            <a:r>
              <a:rPr lang="ko-KR" altLang="en-US" spc="2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lang="ko-KR" altLang="en-US" dirty="0" err="1">
                <a:latin typeface="Noto Sans KR" panose="020B0200000000000000" pitchFamily="50" charset="-127"/>
                <a:ea typeface="Noto Sans KR" panose="020B0200000000000000" pitchFamily="50" charset="-127"/>
              </a:rPr>
              <a:t>신설종목은</a:t>
            </a:r>
            <a:r>
              <a:rPr lang="ko-KR" altLang="en-US" spc="1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지도</a:t>
            </a:r>
            <a:r>
              <a:rPr lang="ko-KR" altLang="en-US" spc="1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경력</a:t>
            </a:r>
            <a:r>
              <a:rPr lang="ko-KR" altLang="en-US" spc="1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en-US" altLang="ko-KR" spc="6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1</a:t>
            </a:r>
            <a:r>
              <a:rPr lang="ko-KR" altLang="en-US" spc="60" dirty="0">
                <a:latin typeface="Noto Sans KR" panose="020B0200000000000000" pitchFamily="50" charset="-127"/>
                <a:ea typeface="Noto Sans KR" panose="020B0200000000000000" pitchFamily="50" charset="-127"/>
              </a:rPr>
              <a:t>년</a:t>
            </a:r>
            <a:r>
              <a:rPr lang="ko-KR" altLang="en-US" spc="1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이상</a:t>
            </a:r>
            <a:r>
              <a:rPr lang="ko-KR" altLang="en-US" spc="1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실무</a:t>
            </a:r>
            <a:r>
              <a:rPr lang="ko-KR" altLang="en-US" spc="1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경험이</a:t>
            </a:r>
            <a:r>
              <a:rPr lang="ko-KR" altLang="en-US" spc="1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dirty="0">
                <a:latin typeface="Noto Sans KR" panose="020B0200000000000000" pitchFamily="50" charset="-127"/>
                <a:ea typeface="Noto Sans KR" panose="020B0200000000000000" pitchFamily="50" charset="-127"/>
              </a:rPr>
              <a:t>있는</a:t>
            </a:r>
            <a:r>
              <a:rPr lang="ko-KR" altLang="en-US" spc="15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spc="-50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자</a:t>
            </a:r>
            <a:endParaRPr lang="ko-KR" altLang="en-US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780627"/>
              </p:ext>
            </p:extLst>
          </p:nvPr>
        </p:nvGraphicFramePr>
        <p:xfrm>
          <a:off x="301533" y="7061275"/>
          <a:ext cx="17792701" cy="2798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657">
                  <a:extLst>
                    <a:ext uri="{9D8B030D-6E8A-4147-A177-3AD203B41FA5}">
                      <a16:colId xmlns:a16="http://schemas.microsoft.com/office/drawing/2014/main" val="1619627020"/>
                    </a:ext>
                  </a:extLst>
                </a:gridCol>
                <a:gridCol w="1664130">
                  <a:extLst>
                    <a:ext uri="{9D8B030D-6E8A-4147-A177-3AD203B41FA5}">
                      <a16:colId xmlns:a16="http://schemas.microsoft.com/office/drawing/2014/main" val="3470280639"/>
                    </a:ext>
                  </a:extLst>
                </a:gridCol>
                <a:gridCol w="14682914">
                  <a:extLst>
                    <a:ext uri="{9D8B030D-6E8A-4147-A177-3AD203B41FA5}">
                      <a16:colId xmlns:a16="http://schemas.microsoft.com/office/drawing/2014/main" val="226475538"/>
                    </a:ext>
                  </a:extLst>
                </a:gridCol>
              </a:tblGrid>
              <a:tr h="62849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구분</a:t>
                      </a:r>
                      <a:endParaRPr lang="ko-KR" altLang="en-US" sz="2400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종목</a:t>
                      </a:r>
                      <a:endParaRPr lang="ko-KR" altLang="en-US" sz="2400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738209"/>
                  </a:ext>
                </a:extLst>
              </a:tr>
              <a:tr h="108479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생활</a:t>
                      </a:r>
                      <a:endParaRPr lang="en-US" altLang="ko-KR" sz="2000" b="1" dirty="0" smtClean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  <a:p>
                      <a:pPr algn="ctr" latinLnBrk="1"/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스포츠</a:t>
                      </a:r>
                      <a:endParaRPr lang="en-US" altLang="ko-KR" sz="2000" b="1" dirty="0" smtClean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  <a:p>
                      <a:pPr algn="ctr" latinLnBrk="1"/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지도자</a:t>
                      </a:r>
                      <a:endParaRPr lang="ko-KR" altLang="en-US" sz="20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인기 종목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골프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농구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등산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당구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레크리에이션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배구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배드민턴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보디빌딩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볼링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수영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승마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야구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에어로빅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유도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축구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테니스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태권도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풋살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b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</a:br>
                      <a:r>
                        <a:rPr lang="ko-KR" altLang="en-US" sz="20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파크골프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합기도</a:t>
                      </a:r>
                      <a:endParaRPr lang="ko-KR" altLang="en-US" sz="20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490549"/>
                  </a:ext>
                </a:extLst>
              </a:tr>
              <a:tr h="108479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비인기 종목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댄스스포츠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라켓볼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럭비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레슬링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사격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세팍타크로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</a:t>
                      </a:r>
                      <a:r>
                        <a:rPr lang="en-US" altLang="ko-KR" sz="2000" b="1" baseline="0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소프트테니스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스킨스쿠버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양궁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우슈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육상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자전거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조정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주짓수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택견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힙합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핸드볼</a:t>
                      </a:r>
                      <a:endParaRPr lang="ko-KR" altLang="en-US" sz="20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66405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8287999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8123" y="4882820"/>
            <a:ext cx="968121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dirty="0">
                <a:solidFill>
                  <a:srgbClr val="F9F5F0"/>
                </a:solidFill>
              </a:rPr>
              <a:t>현장실습</a:t>
            </a:r>
            <a:r>
              <a:rPr sz="10000" spc="140" dirty="0">
                <a:solidFill>
                  <a:srgbClr val="F9F5F0"/>
                </a:solidFill>
              </a:rPr>
              <a:t> </a:t>
            </a:r>
            <a:r>
              <a:rPr sz="10000" spc="-20" dirty="0">
                <a:solidFill>
                  <a:srgbClr val="F9F5F0"/>
                </a:solidFill>
              </a:rPr>
              <a:t>작성요령</a:t>
            </a:r>
            <a:endParaRPr sz="10000"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62405" y="335481"/>
            <a:ext cx="1885949" cy="167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2000" y="876300"/>
            <a:ext cx="10107491" cy="584775"/>
          </a:xfrm>
        </p:spPr>
        <p:txBody>
          <a:bodyPr/>
          <a:lstStyle/>
          <a:p>
            <a:r>
              <a:rPr lang="ko-KR" altLang="en-US" sz="3800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현장실습 출석 입력 안내</a:t>
            </a:r>
            <a:endParaRPr lang="ko-KR" altLang="en-US" sz="3800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90700"/>
            <a:ext cx="16753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◆ 공지사항 참고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 국민체육진흥공단 </a:t>
            </a:r>
            <a:r>
              <a:rPr lang="ko-KR" altLang="en-US"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체육지도자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 연수원 홈페이지 → </a:t>
            </a:r>
            <a:r>
              <a:rPr lang="ko-KR" altLang="en-US"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마이페이지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 → 현장실습 출석 입력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ko-KR" sz="2800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신규등록 클릭 후 새 창에서 입력하고자 하는 선택 적용 클릭 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(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복수 </a:t>
            </a:r>
            <a:r>
              <a:rPr lang="ko-KR" altLang="en-US"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자격등급을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 신청하였으면 선택하여 </a:t>
            </a:r>
            <a:r>
              <a:rPr lang="ko-KR" altLang="en-US" sz="2800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클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릭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ko-KR" sz="2800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적용이 올바르게 되었으면 실습장과 </a:t>
            </a:r>
            <a:r>
              <a:rPr lang="ko-KR" altLang="en-US"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실습일자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 시간 등 입력</a:t>
            </a:r>
            <a:endParaRPr lang="ko-KR" altLang="en-US" sz="2800" b="1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939121"/>
            <a:ext cx="4858830" cy="4063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801430"/>
            <a:ext cx="4800600" cy="4201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6834" y="4797981"/>
            <a:ext cx="5257800" cy="420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오른쪽 화살표 15"/>
          <p:cNvSpPr/>
          <p:nvPr/>
        </p:nvSpPr>
        <p:spPr>
          <a:xfrm>
            <a:off x="5490339" y="6719722"/>
            <a:ext cx="694785" cy="361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11290524" y="6719722"/>
            <a:ext cx="694785" cy="361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1000" y="391423"/>
            <a:ext cx="2215621" cy="185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2222492"/>
            <a:ext cx="5410200" cy="77538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876300"/>
            <a:ext cx="10107491" cy="1346192"/>
          </a:xfrm>
          <a:prstGeom prst="rect">
            <a:avLst/>
          </a:prstGeom>
        </p:spPr>
        <p:txBody>
          <a:bodyPr vert="horz" wrap="square" lIns="0" tIns="285903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30"/>
              </a:spcBef>
            </a:pPr>
            <a:r>
              <a:rPr sz="3800" dirty="0"/>
              <a:t>현장실습</a:t>
            </a:r>
            <a:r>
              <a:rPr sz="3800" spc="50" dirty="0"/>
              <a:t> </a:t>
            </a:r>
            <a:r>
              <a:rPr sz="3800" dirty="0"/>
              <a:t>보고서</a:t>
            </a:r>
            <a:r>
              <a:rPr sz="3800" spc="55" dirty="0"/>
              <a:t> </a:t>
            </a:r>
            <a:r>
              <a:rPr sz="3800" spc="-20" dirty="0"/>
              <a:t>작성방법</a:t>
            </a:r>
            <a:endParaRPr sz="38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8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200" dirty="0"/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86600" y="3238500"/>
            <a:ext cx="9525000" cy="351442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351790" algn="l"/>
              </a:tabLst>
            </a:pPr>
            <a:r>
              <a:rPr lang="ko-KR" altLang="en-US"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레포트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작성방법</a:t>
            </a:r>
            <a:endParaRPr lang="en-US" altLang="ko-KR" sz="2800" b="1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12065">
              <a:lnSpc>
                <a:spcPct val="100000"/>
              </a:lnSpc>
              <a:spcBef>
                <a:spcPts val="605"/>
              </a:spcBef>
              <a:tabLst>
                <a:tab pos="351790" algn="l"/>
              </a:tabLst>
            </a:pPr>
            <a:endParaRPr sz="3250" dirty="0">
              <a:latin typeface="Noto Sans KR" panose="020B0200000000000000" pitchFamily="50" charset="-127"/>
              <a:ea typeface="Noto Sans KR" panose="020B0200000000000000" pitchFamily="50" charset="-127"/>
              <a:cs typeface="Calibri"/>
            </a:endParaRPr>
          </a:p>
          <a:p>
            <a:pPr marL="12065" lvl="1">
              <a:lnSpc>
                <a:spcPct val="100000"/>
              </a:lnSpc>
              <a:spcBef>
                <a:spcPts val="5"/>
              </a:spcBef>
              <a:tabLst>
                <a:tab pos="209550" algn="l"/>
              </a:tabLst>
            </a:pPr>
            <a:r>
              <a:rPr lang="en-US" sz="25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- </a:t>
            </a:r>
            <a:r>
              <a:rPr sz="25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주제</a:t>
            </a:r>
            <a:r>
              <a:rPr sz="2500" b="1" spc="1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5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:</a:t>
            </a:r>
            <a:r>
              <a:rPr sz="2500" b="1" spc="2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lang="ko-KR" altLang="en-US" sz="2500" b="1" spc="20" dirty="0" smtClean="0">
                <a:solidFill>
                  <a:srgbClr val="00B0F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시설 및 프로그램 운영관리와 지도자의 역할과 필요성</a:t>
            </a:r>
            <a:endParaRPr sz="2500" dirty="0">
              <a:solidFill>
                <a:srgbClr val="00B0F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89535" lvl="2">
              <a:lnSpc>
                <a:spcPct val="100000"/>
              </a:lnSpc>
              <a:spcBef>
                <a:spcPts val="509"/>
              </a:spcBef>
              <a:tabLst>
                <a:tab pos="287655" algn="l"/>
              </a:tabLst>
            </a:pPr>
            <a:r>
              <a:rPr lang="en-US" sz="25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- </a:t>
            </a:r>
            <a:r>
              <a:rPr sz="25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작성방법</a:t>
            </a:r>
            <a:r>
              <a:rPr sz="25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:</a:t>
            </a:r>
            <a:r>
              <a:rPr sz="2500" b="1" spc="-2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5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주제</a:t>
            </a:r>
            <a:r>
              <a:rPr sz="25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,</a:t>
            </a:r>
            <a:r>
              <a:rPr sz="2500" b="1" spc="-2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5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목차</a:t>
            </a:r>
            <a:r>
              <a:rPr sz="25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,</a:t>
            </a:r>
            <a:r>
              <a:rPr sz="2500" b="1" spc="-2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5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서론</a:t>
            </a:r>
            <a:r>
              <a:rPr sz="25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,</a:t>
            </a:r>
            <a:r>
              <a:rPr sz="2500" b="1" spc="-2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5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본론</a:t>
            </a:r>
            <a:r>
              <a:rPr sz="25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,</a:t>
            </a:r>
            <a:r>
              <a:rPr sz="2500" b="1" spc="-2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500" b="1" spc="-2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결론</a:t>
            </a:r>
            <a:endParaRPr sz="250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12065" lvl="1">
              <a:lnSpc>
                <a:spcPct val="100000"/>
              </a:lnSpc>
              <a:spcBef>
                <a:spcPts val="509"/>
              </a:spcBef>
              <a:tabLst>
                <a:tab pos="209550" algn="l"/>
              </a:tabLst>
            </a:pPr>
            <a:r>
              <a:rPr lang="en-US" sz="25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- </a:t>
            </a:r>
            <a:r>
              <a:rPr sz="25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표지제외</a:t>
            </a:r>
            <a:r>
              <a:rPr sz="2500" b="1" spc="3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500" b="1" spc="9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3</a:t>
            </a:r>
            <a:r>
              <a:rPr sz="2500" b="1" spc="9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장</a:t>
            </a:r>
            <a:r>
              <a:rPr sz="2500" b="1" spc="3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5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이상</a:t>
            </a:r>
            <a:r>
              <a:rPr sz="2500" b="1" spc="3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5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제출</a:t>
            </a:r>
            <a:r>
              <a:rPr sz="2500" b="1" spc="3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5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시</a:t>
            </a:r>
            <a:r>
              <a:rPr sz="2500" b="1" spc="4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500" b="1" spc="-2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인정</a:t>
            </a:r>
            <a:endParaRPr sz="250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90170">
              <a:lnSpc>
                <a:spcPct val="100000"/>
              </a:lnSpc>
              <a:spcBef>
                <a:spcPts val="509"/>
              </a:spcBef>
            </a:pPr>
            <a:r>
              <a:rPr lang="en-US" sz="2500" b="1" spc="16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-</a:t>
            </a:r>
            <a:r>
              <a:rPr lang="en-US" sz="2500" b="1" spc="16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5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글자크기</a:t>
            </a:r>
            <a:r>
              <a:rPr sz="2500" b="1" spc="4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500" b="1" spc="10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13,</a:t>
            </a:r>
            <a:r>
              <a:rPr sz="2500" b="1" spc="5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5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장평</a:t>
            </a:r>
            <a:r>
              <a:rPr sz="2500" b="1" spc="4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500" b="1" spc="14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100%,</a:t>
            </a:r>
            <a:r>
              <a:rPr sz="2500" b="1" spc="4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5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자간</a:t>
            </a:r>
            <a:r>
              <a:rPr sz="2500" b="1" spc="4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500" b="1" spc="114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0%,</a:t>
            </a:r>
            <a:r>
              <a:rPr sz="2500" b="1" spc="4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5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행간</a:t>
            </a:r>
            <a:r>
              <a:rPr sz="2500" b="1" spc="4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500" b="1" spc="19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160%</a:t>
            </a:r>
            <a:r>
              <a:rPr sz="2500" b="1" spc="5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500" b="1" spc="-2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준수</a:t>
            </a:r>
            <a:endParaRPr sz="250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95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290195" lvl="2" indent="-200660">
              <a:lnSpc>
                <a:spcPct val="100000"/>
              </a:lnSpc>
              <a:buFont typeface="Tahoma"/>
              <a:buChar char="-"/>
              <a:tabLst>
                <a:tab pos="290830" algn="l"/>
              </a:tabLst>
            </a:pPr>
            <a:r>
              <a:rPr sz="2500" b="0" spc="-105" dirty="0">
                <a:solidFill>
                  <a:srgbClr val="FF1616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에스코어 드림 4 Regular"/>
              </a:rPr>
              <a:t>미제출</a:t>
            </a:r>
            <a:r>
              <a:rPr sz="2500" b="0" spc="-85" dirty="0">
                <a:solidFill>
                  <a:srgbClr val="FF1616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에스코어 드림 4 Regular"/>
              </a:rPr>
              <a:t> </a:t>
            </a:r>
            <a:r>
              <a:rPr sz="2500" b="0" dirty="0">
                <a:solidFill>
                  <a:srgbClr val="FF1616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에스코어 드림 4 Regular"/>
              </a:rPr>
              <a:t>시</a:t>
            </a:r>
            <a:r>
              <a:rPr sz="2500" b="0" spc="-140" dirty="0">
                <a:solidFill>
                  <a:srgbClr val="FF1616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에스코어 드림 4 Regular"/>
              </a:rPr>
              <a:t> </a:t>
            </a:r>
            <a:r>
              <a:rPr sz="2500" b="0" spc="-105" dirty="0">
                <a:solidFill>
                  <a:srgbClr val="FF1616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에스코어 드림 4 Regular"/>
              </a:rPr>
              <a:t>연수</a:t>
            </a:r>
            <a:r>
              <a:rPr sz="2500" b="0" spc="-85" dirty="0">
                <a:solidFill>
                  <a:srgbClr val="FF1616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에스코어 드림 4 Regular"/>
              </a:rPr>
              <a:t> </a:t>
            </a:r>
            <a:r>
              <a:rPr sz="2500" b="0" spc="-105" dirty="0">
                <a:solidFill>
                  <a:srgbClr val="FF1616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에스코어 드림 4 Regular"/>
              </a:rPr>
              <a:t>이수</a:t>
            </a:r>
            <a:r>
              <a:rPr sz="2500" b="0" spc="-85" dirty="0">
                <a:solidFill>
                  <a:srgbClr val="FF1616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에스코어 드림 4 Regular"/>
              </a:rPr>
              <a:t> </a:t>
            </a:r>
            <a:r>
              <a:rPr sz="2500" b="0" spc="-25" dirty="0">
                <a:solidFill>
                  <a:srgbClr val="FF1616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에스코어 드림 4 Regular"/>
              </a:rPr>
              <a:t>불가</a:t>
            </a:r>
            <a:endParaRPr sz="2500" dirty="0">
              <a:latin typeface="Noto Sans KR" panose="020B0200000000000000" pitchFamily="50" charset="-127"/>
              <a:ea typeface="Noto Sans KR" panose="020B0200000000000000" pitchFamily="50" charset="-127"/>
              <a:cs typeface="에스코어 드림 4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1209" y="2924597"/>
            <a:ext cx="10523703" cy="5224031"/>
            <a:chOff x="231209" y="2924597"/>
            <a:chExt cx="10523703" cy="5224031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209" y="2924597"/>
              <a:ext cx="3493037" cy="52240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5534" y="3030281"/>
              <a:ext cx="3543299" cy="50482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0163" y="2933118"/>
              <a:ext cx="3714749" cy="502978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5903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30"/>
              </a:spcBef>
            </a:pPr>
            <a:r>
              <a:rPr sz="3800" dirty="0"/>
              <a:t>현장실습</a:t>
            </a:r>
            <a:r>
              <a:rPr sz="3800" spc="50" dirty="0"/>
              <a:t> </a:t>
            </a:r>
            <a:r>
              <a:rPr sz="3800" dirty="0"/>
              <a:t>보고서</a:t>
            </a:r>
            <a:r>
              <a:rPr sz="3800" spc="55" dirty="0"/>
              <a:t> </a:t>
            </a:r>
            <a:r>
              <a:rPr sz="3800" spc="-20" dirty="0"/>
              <a:t>작성방법</a:t>
            </a:r>
            <a:endParaRPr sz="38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8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200" dirty="0"/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25200" y="4076700"/>
            <a:ext cx="6534150" cy="235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1135">
              <a:lnSpc>
                <a:spcPct val="116300"/>
              </a:lnSpc>
              <a:spcBef>
                <a:spcPts val="100"/>
              </a:spcBef>
            </a:pPr>
            <a:r>
              <a:rPr lang="en-US"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2</a:t>
            </a:r>
            <a:r>
              <a:rPr sz="24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.</a:t>
            </a:r>
            <a:r>
              <a:rPr sz="2400" b="1" spc="-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지정과목</a:t>
            </a:r>
            <a:r>
              <a:rPr sz="2400" b="1" spc="-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주제</a:t>
            </a:r>
            <a:r>
              <a:rPr sz="2400" b="1" spc="-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선정</a:t>
            </a:r>
            <a:r>
              <a:rPr sz="2400" b="1" spc="-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후</a:t>
            </a:r>
            <a:r>
              <a:rPr sz="2400" b="1" spc="-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본인 종목에</a:t>
            </a:r>
            <a:r>
              <a:rPr sz="2400" b="1" spc="-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맞게</a:t>
            </a:r>
            <a:r>
              <a:rPr sz="2400" b="1" spc="-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dirty="0" err="1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작성</a:t>
            </a:r>
            <a:r>
              <a:rPr sz="2400" b="1" spc="-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endParaRPr lang="en-US" sz="2400" b="1" spc="150" dirty="0" smtClean="0">
              <a:latin typeface="Noto Sans KR" panose="020B0200000000000000" pitchFamily="50" charset="-127"/>
              <a:ea typeface="Noto Sans KR" panose="020B0200000000000000" pitchFamily="50" charset="-127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15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-</a:t>
            </a:r>
            <a:r>
              <a:rPr sz="2400" b="1" spc="1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각</a:t>
            </a:r>
            <a:r>
              <a:rPr sz="2400" b="1" spc="1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dirty="0" err="1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장당</a:t>
            </a:r>
            <a:r>
              <a:rPr sz="2400" b="1" spc="1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spc="10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20</a:t>
            </a:r>
            <a:r>
              <a:rPr lang="ko-KR" altLang="en-US" sz="2400" b="1" spc="10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줄</a:t>
            </a:r>
            <a:r>
              <a:rPr sz="2400" b="1" spc="1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이상</a:t>
            </a:r>
            <a:r>
              <a:rPr sz="2400" b="1" spc="1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spc="-2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작성</a:t>
            </a:r>
            <a:endParaRPr sz="240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00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[</a:t>
            </a: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서식</a:t>
            </a: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]</a:t>
            </a:r>
            <a:r>
              <a:rPr sz="2400" b="1" spc="-8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카카오톡</a:t>
            </a:r>
            <a:r>
              <a:rPr sz="2400" b="1" spc="-8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오픈채팅방</a:t>
            </a:r>
            <a:r>
              <a:rPr sz="2400" b="1" spc="-8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spc="-2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또는</a:t>
            </a:r>
            <a:endParaRPr sz="240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12700" marR="5080">
              <a:lnSpc>
                <a:spcPct val="116300"/>
              </a:lnSpc>
            </a:pP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인터넷</a:t>
            </a:r>
            <a:r>
              <a:rPr sz="2400" b="1" spc="-2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검색</a:t>
            </a:r>
            <a:r>
              <a:rPr sz="2400" b="1" spc="-2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spc="21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→</a:t>
            </a:r>
            <a:r>
              <a:rPr sz="2400" b="1" spc="-1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400" b="1" spc="-1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'</a:t>
            </a:r>
            <a:r>
              <a:rPr sz="2400" b="1" spc="-1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경상국립대</a:t>
            </a:r>
            <a:r>
              <a:rPr sz="2400" b="1" spc="-2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스포츠</a:t>
            </a:r>
            <a:r>
              <a:rPr sz="2400" b="1" spc="-2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콤플렉스</a:t>
            </a: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‘→</a:t>
            </a:r>
            <a:r>
              <a:rPr sz="2400" b="1" spc="-1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400" b="1" spc="-2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생활 </a:t>
            </a: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스포츠지도사연수</a:t>
            </a: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→</a:t>
            </a:r>
            <a:r>
              <a:rPr sz="2400" b="1" spc="-2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4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공</a:t>
            </a:r>
            <a:r>
              <a:rPr lang="ko-KR" altLang="en-US" sz="24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지</a:t>
            </a:r>
            <a:r>
              <a:rPr sz="24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사항</a:t>
            </a:r>
            <a:r>
              <a:rPr sz="2400" b="1" spc="-1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spc="-2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확인</a:t>
            </a:r>
            <a:endParaRPr sz="240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337" y="2443935"/>
            <a:ext cx="5585551" cy="71279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1066" y="782375"/>
            <a:ext cx="8159134" cy="60144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00" dirty="0" err="1"/>
              <a:t>현장실습</a:t>
            </a:r>
            <a:r>
              <a:rPr sz="3800" spc="50" dirty="0"/>
              <a:t> </a:t>
            </a:r>
            <a:r>
              <a:rPr sz="3800" dirty="0" err="1" smtClean="0"/>
              <a:t>보고서</a:t>
            </a:r>
            <a:r>
              <a:rPr lang="en-US" sz="3800" dirty="0" smtClean="0"/>
              <a:t> </a:t>
            </a:r>
            <a:r>
              <a:rPr lang="ko-KR" altLang="en-US" sz="3800" dirty="0" smtClean="0"/>
              <a:t>및 </a:t>
            </a:r>
            <a:r>
              <a:rPr lang="ko-KR" altLang="en-US" sz="3800" dirty="0" err="1" smtClean="0"/>
              <a:t>레포트</a:t>
            </a:r>
            <a:r>
              <a:rPr sz="3800" spc="55" dirty="0" smtClean="0"/>
              <a:t> </a:t>
            </a:r>
            <a:r>
              <a:rPr sz="3800" spc="-20" dirty="0"/>
              <a:t>작성방법</a:t>
            </a:r>
            <a:endParaRPr sz="38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8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200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6151" y="3138860"/>
            <a:ext cx="1049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77192" y="3009900"/>
            <a:ext cx="1108818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latin typeface="Noto Sans KR" panose="020B0200000000000000" pitchFamily="50" charset="-127"/>
                <a:ea typeface="Noto Sans KR" panose="020B0200000000000000" pitchFamily="50" charset="-127"/>
              </a:rPr>
              <a:t>3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. </a:t>
            </a:r>
            <a:r>
              <a:rPr lang="ko-KR" altLang="en-US"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출근상황부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- 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현장실습 일자 요일 기재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출근 및 퇴근시간 기재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확인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(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서명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)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란에 연수생 서명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지도자 서명 필수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하루 최대 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8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시간 가능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(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점심시간 제외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연수원 담당자가 모니터링을 위해 </a:t>
            </a:r>
            <a:r>
              <a:rPr lang="ko-KR" altLang="en-US"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불시점검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 실시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(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연수원 담당자 모니터링 중 연수생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지도자 부재 시 현장실습 태도 감점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)</a:t>
            </a:r>
            <a:endParaRPr lang="ko-KR" altLang="en-US" sz="2800" b="1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>
          <a:xfrm>
            <a:off x="6565265" y="8925591"/>
            <a:ext cx="4303032" cy="430887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95319"/>
            <a:ext cx="9125622" cy="738664"/>
          </a:xfrm>
        </p:spPr>
        <p:txBody>
          <a:bodyPr/>
          <a:lstStyle/>
          <a:p>
            <a:r>
              <a:rPr lang="ko-KR" altLang="en-US" sz="4800" b="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연수 단계</a:t>
            </a:r>
            <a:endParaRPr lang="ko-KR" altLang="en-US" sz="4800" b="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4" name="object 2"/>
          <p:cNvSpPr>
            <a:spLocks noGrp="1"/>
          </p:cNvSpPr>
          <p:nvPr>
            <p:ph type="body" idx="1"/>
          </p:nvPr>
        </p:nvSpPr>
        <p:spPr>
          <a:xfrm>
            <a:off x="0" y="9029700"/>
            <a:ext cx="18288000" cy="1257300"/>
          </a:xfrm>
          <a:custGeom>
            <a:avLst/>
            <a:gdLst/>
            <a:ahLst/>
            <a:cxnLst/>
            <a:rect l="l" t="t" r="r" b="b"/>
            <a:pathLst>
              <a:path w="18286730" h="1299209">
                <a:moveTo>
                  <a:pt x="18286471" y="1298928"/>
                </a:moveTo>
                <a:lnTo>
                  <a:pt x="0" y="1298928"/>
                </a:lnTo>
                <a:lnTo>
                  <a:pt x="0" y="0"/>
                </a:lnTo>
                <a:lnTo>
                  <a:pt x="18286471" y="0"/>
                </a:lnTo>
                <a:lnTo>
                  <a:pt x="18286471" y="1298928"/>
                </a:lnTo>
                <a:close/>
              </a:path>
            </a:pathLst>
          </a:custGeom>
          <a:solidFill>
            <a:srgbClr val="186ADE"/>
          </a:solidFill>
        </p:spPr>
        <p:txBody>
          <a:bodyPr wrap="square" lIns="0" tIns="0" rIns="0" bIns="0" rtlCol="0"/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1220" y="1989246"/>
            <a:ext cx="10744200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AutoNum type="circleNumDbPlain"/>
            </a:pPr>
            <a:r>
              <a:rPr lang="ko-KR" altLang="en-US" sz="4000" b="1" dirty="0" smtClean="0">
                <a:solidFill>
                  <a:schemeClr val="bg1"/>
                </a:solidFill>
              </a:rPr>
              <a:t>  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일반수업</a:t>
            </a:r>
            <a:endParaRPr lang="en-US" altLang="ko-KR" sz="40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1220" y="3846771"/>
            <a:ext cx="10744200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</a:rPr>
              <a:t>② 현장실습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1220" y="5673838"/>
            <a:ext cx="10744200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</a:rPr>
              <a:t>③</a:t>
            </a:r>
            <a:r>
              <a:rPr lang="ko-KR" altLang="en-US" sz="4000" dirty="0" smtClean="0">
                <a:solidFill>
                  <a:schemeClr val="bg1"/>
                </a:solidFill>
              </a:rPr>
              <a:t> </a:t>
            </a:r>
            <a:r>
              <a:rPr lang="ko-KR" altLang="en-US" sz="4000" b="1" dirty="0" err="1" smtClean="0">
                <a:solidFill>
                  <a:schemeClr val="bg1"/>
                </a:solidFill>
              </a:rPr>
              <a:t>레포트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</a:rPr>
              <a:t>&amp;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보고서 제출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9523" y="7546552"/>
            <a:ext cx="10739846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</a:rPr>
              <a:t>④ 자격증 수료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7170420" y="2935404"/>
            <a:ext cx="685800" cy="80950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>
            <a:off x="7170420" y="4796958"/>
            <a:ext cx="685800" cy="80950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아래쪽 화살표 11"/>
          <p:cNvSpPr/>
          <p:nvPr/>
        </p:nvSpPr>
        <p:spPr>
          <a:xfrm>
            <a:off x="7170420" y="6652909"/>
            <a:ext cx="685800" cy="80950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33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678" y="723900"/>
            <a:ext cx="5187315" cy="609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00" dirty="0"/>
              <a:t>현장실습</a:t>
            </a:r>
            <a:r>
              <a:rPr sz="3800" spc="50" dirty="0"/>
              <a:t> </a:t>
            </a:r>
            <a:r>
              <a:rPr sz="3800" dirty="0"/>
              <a:t>보고서</a:t>
            </a:r>
            <a:r>
              <a:rPr sz="3800" spc="55" dirty="0"/>
              <a:t> </a:t>
            </a:r>
            <a:r>
              <a:rPr sz="3800" spc="-20" dirty="0"/>
              <a:t>작성방법</a:t>
            </a:r>
            <a:endParaRPr sz="3800" dirty="0"/>
          </a:p>
        </p:txBody>
      </p:sp>
      <p:sp>
        <p:nvSpPr>
          <p:cNvPr id="3" name="object 3"/>
          <p:cNvSpPr txBox="1"/>
          <p:nvPr/>
        </p:nvSpPr>
        <p:spPr>
          <a:xfrm>
            <a:off x="6699639" y="3009900"/>
            <a:ext cx="10456545" cy="3856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4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lang="en-US" sz="3050" b="1" dirty="0">
                <a:latin typeface="Noto Sans KR"/>
                <a:cs typeface="Noto Sans KR"/>
              </a:rPr>
              <a:t>4</a:t>
            </a:r>
            <a:r>
              <a:rPr lang="en-US" sz="3050" b="1" dirty="0" smtClean="0">
                <a:latin typeface="Noto Sans KR"/>
                <a:cs typeface="Noto Sans KR"/>
              </a:rPr>
              <a:t>. </a:t>
            </a:r>
            <a:r>
              <a:rPr sz="3050" b="1" dirty="0" err="1" smtClean="0">
                <a:latin typeface="Noto Sans KR"/>
                <a:cs typeface="Noto Sans KR"/>
              </a:rPr>
              <a:t>현장실습</a:t>
            </a:r>
            <a:r>
              <a:rPr sz="3050" b="1" spc="-50" dirty="0" smtClean="0">
                <a:latin typeface="Noto Sans KR"/>
                <a:cs typeface="Noto Sans KR"/>
              </a:rPr>
              <a:t> </a:t>
            </a:r>
            <a:r>
              <a:rPr sz="3050" b="1" dirty="0">
                <a:latin typeface="Noto Sans KR"/>
                <a:cs typeface="Noto Sans KR"/>
              </a:rPr>
              <a:t>일지</a:t>
            </a:r>
            <a:r>
              <a:rPr sz="3050" b="1" spc="-50" dirty="0">
                <a:latin typeface="Noto Sans KR"/>
                <a:cs typeface="Noto Sans KR"/>
              </a:rPr>
              <a:t> </a:t>
            </a:r>
            <a:r>
              <a:rPr sz="3050" b="1" spc="-20" dirty="0">
                <a:latin typeface="Noto Sans KR"/>
                <a:cs typeface="Noto Sans KR"/>
              </a:rPr>
              <a:t>작성방법</a:t>
            </a:r>
            <a:endParaRPr sz="3050" dirty="0">
              <a:latin typeface="Noto Sans KR"/>
              <a:cs typeface="Noto Sans KR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Calibri"/>
              <a:buAutoNum type="arabicPeriod" startAt="4"/>
            </a:pPr>
            <a:endParaRPr sz="2350" dirty="0">
              <a:latin typeface="Noto Sans KR"/>
              <a:cs typeface="Noto Sans KR"/>
            </a:endParaRPr>
          </a:p>
          <a:p>
            <a:pPr marL="12700">
              <a:lnSpc>
                <a:spcPct val="100000"/>
              </a:lnSpc>
            </a:pPr>
            <a:r>
              <a:rPr sz="3050" b="1" spc="190" dirty="0">
                <a:latin typeface="Calibri"/>
                <a:cs typeface="Calibri"/>
              </a:rPr>
              <a:t>-</a:t>
            </a:r>
            <a:r>
              <a:rPr sz="3050" b="1" dirty="0">
                <a:latin typeface="Noto Sans KR"/>
                <a:cs typeface="Noto Sans KR"/>
              </a:rPr>
              <a:t>실습기관명은</a:t>
            </a:r>
            <a:r>
              <a:rPr sz="3050" b="1" spc="-145" dirty="0">
                <a:latin typeface="Noto Sans KR"/>
                <a:cs typeface="Noto Sans KR"/>
              </a:rPr>
              <a:t> </a:t>
            </a:r>
            <a:r>
              <a:rPr sz="3050" b="1" spc="-10" dirty="0">
                <a:latin typeface="Noto Sans KR"/>
                <a:cs typeface="Noto Sans KR"/>
              </a:rPr>
              <a:t>연수생현장실습장</a:t>
            </a:r>
            <a:r>
              <a:rPr sz="3050" b="1" spc="-140" dirty="0">
                <a:latin typeface="Noto Sans KR"/>
                <a:cs typeface="Noto Sans KR"/>
              </a:rPr>
              <a:t> </a:t>
            </a:r>
            <a:r>
              <a:rPr sz="3050" b="1" spc="-20" dirty="0">
                <a:latin typeface="Noto Sans KR"/>
                <a:cs typeface="Noto Sans KR"/>
              </a:rPr>
              <a:t>기관명기재</a:t>
            </a:r>
            <a:endParaRPr sz="3050" dirty="0">
              <a:latin typeface="Noto Sans KR"/>
              <a:cs typeface="Noto Sans KR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350" dirty="0">
              <a:latin typeface="Noto Sans KR"/>
              <a:cs typeface="Noto Sans KR"/>
            </a:endParaRPr>
          </a:p>
          <a:p>
            <a:pPr marL="250825" lvl="1" indent="-238760">
              <a:lnSpc>
                <a:spcPct val="100000"/>
              </a:lnSpc>
              <a:buFont typeface="Calibri"/>
              <a:buChar char="-"/>
              <a:tabLst>
                <a:tab pos="251460" algn="l"/>
              </a:tabLst>
            </a:pPr>
            <a:r>
              <a:rPr sz="3050" b="1" dirty="0">
                <a:latin typeface="Noto Sans KR"/>
                <a:cs typeface="Noto Sans KR"/>
              </a:rPr>
              <a:t>일자</a:t>
            </a:r>
            <a:r>
              <a:rPr sz="3050" b="1" spc="-30" dirty="0">
                <a:latin typeface="Noto Sans KR"/>
                <a:cs typeface="Noto Sans KR"/>
              </a:rPr>
              <a:t> </a:t>
            </a:r>
            <a:r>
              <a:rPr sz="3050" b="1" dirty="0">
                <a:latin typeface="Noto Sans KR"/>
                <a:cs typeface="Noto Sans KR"/>
              </a:rPr>
              <a:t>및</a:t>
            </a:r>
            <a:r>
              <a:rPr sz="3050" b="1" spc="-30" dirty="0">
                <a:latin typeface="Noto Sans KR"/>
                <a:cs typeface="Noto Sans KR"/>
              </a:rPr>
              <a:t> </a:t>
            </a:r>
            <a:r>
              <a:rPr sz="3050" b="1" dirty="0">
                <a:latin typeface="Noto Sans KR"/>
                <a:cs typeface="Noto Sans KR"/>
              </a:rPr>
              <a:t>실습시간은</a:t>
            </a:r>
            <a:r>
              <a:rPr sz="3050" b="1" spc="-30" dirty="0">
                <a:latin typeface="Noto Sans KR"/>
                <a:cs typeface="Noto Sans KR"/>
              </a:rPr>
              <a:t> </a:t>
            </a:r>
            <a:r>
              <a:rPr sz="3050" b="1" dirty="0">
                <a:latin typeface="Noto Sans KR"/>
                <a:cs typeface="Noto Sans KR"/>
              </a:rPr>
              <a:t>현장</a:t>
            </a:r>
            <a:r>
              <a:rPr sz="3050" b="1" spc="-30" dirty="0">
                <a:latin typeface="Noto Sans KR"/>
                <a:cs typeface="Noto Sans KR"/>
              </a:rPr>
              <a:t> </a:t>
            </a:r>
            <a:r>
              <a:rPr sz="3050" b="1" dirty="0">
                <a:latin typeface="Noto Sans KR"/>
                <a:cs typeface="Noto Sans KR"/>
              </a:rPr>
              <a:t>실습진행</a:t>
            </a:r>
            <a:r>
              <a:rPr sz="3050" b="1" spc="-30" dirty="0">
                <a:latin typeface="Noto Sans KR"/>
                <a:cs typeface="Noto Sans KR"/>
              </a:rPr>
              <a:t> </a:t>
            </a:r>
            <a:r>
              <a:rPr sz="3050" b="1" dirty="0">
                <a:latin typeface="Noto Sans KR"/>
                <a:cs typeface="Noto Sans KR"/>
              </a:rPr>
              <a:t>일수</a:t>
            </a:r>
            <a:r>
              <a:rPr sz="3050" b="1" spc="-30" dirty="0">
                <a:latin typeface="Noto Sans KR"/>
                <a:cs typeface="Noto Sans KR"/>
              </a:rPr>
              <a:t> </a:t>
            </a:r>
            <a:r>
              <a:rPr sz="3050" b="1" dirty="0">
                <a:latin typeface="Noto Sans KR"/>
                <a:cs typeface="Noto Sans KR"/>
              </a:rPr>
              <a:t>모두</a:t>
            </a:r>
            <a:r>
              <a:rPr sz="3050" b="1" spc="-30" dirty="0">
                <a:latin typeface="Noto Sans KR"/>
                <a:cs typeface="Noto Sans KR"/>
              </a:rPr>
              <a:t> </a:t>
            </a:r>
            <a:r>
              <a:rPr sz="3050" b="1" dirty="0">
                <a:latin typeface="Noto Sans KR"/>
                <a:cs typeface="Noto Sans KR"/>
              </a:rPr>
              <a:t>작성</a:t>
            </a:r>
            <a:r>
              <a:rPr sz="3050" b="1" spc="-25" dirty="0">
                <a:latin typeface="Noto Sans KR"/>
                <a:cs typeface="Noto Sans KR"/>
              </a:rPr>
              <a:t> </a:t>
            </a:r>
            <a:r>
              <a:rPr sz="3050" b="1" dirty="0">
                <a:latin typeface="Noto Sans KR"/>
                <a:cs typeface="Noto Sans KR"/>
              </a:rPr>
              <a:t>후</a:t>
            </a:r>
            <a:r>
              <a:rPr sz="3050" b="1" spc="-30" dirty="0">
                <a:latin typeface="Noto Sans KR"/>
                <a:cs typeface="Noto Sans KR"/>
              </a:rPr>
              <a:t> </a:t>
            </a:r>
            <a:r>
              <a:rPr sz="3050" b="1" dirty="0">
                <a:latin typeface="Noto Sans KR"/>
                <a:cs typeface="Noto Sans KR"/>
              </a:rPr>
              <a:t>지도자</a:t>
            </a:r>
            <a:r>
              <a:rPr sz="3050" b="1" spc="-30" dirty="0">
                <a:latin typeface="Noto Sans KR"/>
                <a:cs typeface="Noto Sans KR"/>
              </a:rPr>
              <a:t> </a:t>
            </a:r>
            <a:r>
              <a:rPr sz="3050" b="1" spc="-25" dirty="0">
                <a:latin typeface="Noto Sans KR"/>
                <a:cs typeface="Noto Sans KR"/>
              </a:rPr>
              <a:t>서명</a:t>
            </a:r>
            <a:endParaRPr sz="3050" dirty="0">
              <a:latin typeface="Noto Sans KR"/>
              <a:cs typeface="Noto Sans KR"/>
            </a:endParaRPr>
          </a:p>
          <a:p>
            <a:pPr lvl="1">
              <a:lnSpc>
                <a:spcPct val="100000"/>
              </a:lnSpc>
              <a:spcBef>
                <a:spcPts val="65"/>
              </a:spcBef>
              <a:buFont typeface="Calibri"/>
              <a:buChar char="-"/>
            </a:pPr>
            <a:endParaRPr sz="2350" dirty="0">
              <a:latin typeface="Noto Sans KR"/>
              <a:cs typeface="Noto Sans KR"/>
            </a:endParaRPr>
          </a:p>
          <a:p>
            <a:pPr marL="250825" lvl="1" indent="-238760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251460" algn="l"/>
              </a:tabLst>
            </a:pPr>
            <a:r>
              <a:rPr sz="3050" b="1" dirty="0">
                <a:latin typeface="Noto Sans KR"/>
                <a:cs typeface="Noto Sans KR"/>
              </a:rPr>
              <a:t>실습내용은</a:t>
            </a:r>
            <a:r>
              <a:rPr sz="3050" b="1" spc="-120" dirty="0">
                <a:latin typeface="Noto Sans KR"/>
                <a:cs typeface="Noto Sans KR"/>
              </a:rPr>
              <a:t> </a:t>
            </a:r>
            <a:r>
              <a:rPr sz="3050" b="1" dirty="0">
                <a:latin typeface="Noto Sans KR"/>
                <a:cs typeface="Noto Sans KR"/>
              </a:rPr>
              <a:t>구체적으로</a:t>
            </a:r>
            <a:r>
              <a:rPr sz="3050" b="1" spc="-114" dirty="0">
                <a:latin typeface="Noto Sans KR"/>
                <a:cs typeface="Noto Sans KR"/>
              </a:rPr>
              <a:t> </a:t>
            </a:r>
            <a:r>
              <a:rPr sz="3050" b="1" spc="-25" dirty="0">
                <a:latin typeface="Noto Sans KR"/>
                <a:cs typeface="Noto Sans KR"/>
              </a:rPr>
              <a:t>작성</a:t>
            </a:r>
            <a:endParaRPr sz="3050" dirty="0">
              <a:latin typeface="Noto Sans KR"/>
              <a:cs typeface="Noto Sans KR"/>
            </a:endParaRPr>
          </a:p>
          <a:p>
            <a:pPr lvl="1">
              <a:lnSpc>
                <a:spcPct val="100000"/>
              </a:lnSpc>
              <a:spcBef>
                <a:spcPts val="65"/>
              </a:spcBef>
              <a:buFont typeface="Calibri"/>
              <a:buChar char="-"/>
            </a:pPr>
            <a:endParaRPr sz="2350" dirty="0">
              <a:latin typeface="Noto Sans KR"/>
              <a:cs typeface="Noto Sans KR"/>
            </a:endParaRPr>
          </a:p>
          <a:p>
            <a:pPr marL="250825" lvl="1" indent="-238760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251460" algn="l"/>
              </a:tabLst>
            </a:pPr>
            <a:r>
              <a:rPr sz="3050" b="1" dirty="0">
                <a:latin typeface="Noto Sans KR"/>
                <a:cs typeface="Noto Sans KR"/>
              </a:rPr>
              <a:t>최종확인</a:t>
            </a:r>
            <a:r>
              <a:rPr sz="3050" b="1" spc="-114" dirty="0">
                <a:latin typeface="Noto Sans KR"/>
                <a:cs typeface="Noto Sans KR"/>
              </a:rPr>
              <a:t> </a:t>
            </a:r>
            <a:r>
              <a:rPr sz="3050" b="1" dirty="0">
                <a:latin typeface="Noto Sans KR"/>
                <a:cs typeface="Noto Sans KR"/>
              </a:rPr>
              <a:t>담당지도자는</a:t>
            </a:r>
            <a:r>
              <a:rPr sz="3050" b="1" spc="-114" dirty="0">
                <a:latin typeface="Noto Sans KR"/>
                <a:cs typeface="Noto Sans KR"/>
              </a:rPr>
              <a:t> </a:t>
            </a:r>
            <a:r>
              <a:rPr sz="3050" b="1" spc="-10" dirty="0">
                <a:latin typeface="Noto Sans KR"/>
                <a:cs typeface="Noto Sans KR"/>
              </a:rPr>
              <a:t>현장실습지도자</a:t>
            </a:r>
            <a:r>
              <a:rPr sz="3050" b="1" spc="-114" dirty="0">
                <a:latin typeface="Noto Sans KR"/>
                <a:cs typeface="Noto Sans KR"/>
              </a:rPr>
              <a:t> </a:t>
            </a:r>
            <a:r>
              <a:rPr sz="3050" b="1" spc="-25" dirty="0">
                <a:latin typeface="Noto Sans KR"/>
                <a:cs typeface="Noto Sans KR"/>
              </a:rPr>
              <a:t>서명</a:t>
            </a:r>
            <a:endParaRPr sz="3050" dirty="0">
              <a:latin typeface="Noto Sans KR"/>
              <a:cs typeface="Noto Sans KR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8985" y="1871721"/>
            <a:ext cx="5600699" cy="75846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8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2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419100"/>
            <a:ext cx="10107491" cy="1346192"/>
          </a:xfrm>
          <a:prstGeom prst="rect">
            <a:avLst/>
          </a:prstGeom>
        </p:spPr>
        <p:txBody>
          <a:bodyPr vert="horz" wrap="square" lIns="0" tIns="575330" rIns="0" bIns="0" rtlCol="0">
            <a:spAutoFit/>
          </a:bodyPr>
          <a:lstStyle/>
          <a:p>
            <a:pPr marL="556895">
              <a:lnSpc>
                <a:spcPct val="100000"/>
              </a:lnSpc>
              <a:spcBef>
                <a:spcPts val="130"/>
              </a:spcBef>
            </a:pPr>
            <a:r>
              <a:rPr sz="3800" dirty="0"/>
              <a:t>현장실습</a:t>
            </a:r>
            <a:r>
              <a:rPr sz="3800" spc="50" dirty="0"/>
              <a:t> </a:t>
            </a:r>
            <a:r>
              <a:rPr sz="3800" dirty="0"/>
              <a:t>보고서</a:t>
            </a:r>
            <a:r>
              <a:rPr sz="3800" spc="55" dirty="0"/>
              <a:t> </a:t>
            </a:r>
            <a:r>
              <a:rPr sz="3800" spc="-20" dirty="0"/>
              <a:t>작성방법</a:t>
            </a:r>
            <a:endParaRPr sz="3800" dirty="0"/>
          </a:p>
        </p:txBody>
      </p:sp>
      <p:sp>
        <p:nvSpPr>
          <p:cNvPr id="3" name="object 3"/>
          <p:cNvSpPr txBox="1"/>
          <p:nvPr/>
        </p:nvSpPr>
        <p:spPr>
          <a:xfrm>
            <a:off x="6477000" y="2638768"/>
            <a:ext cx="9525000" cy="5729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5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5</a:t>
            </a:r>
            <a:r>
              <a:rPr sz="3200" b="1" spc="5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.</a:t>
            </a:r>
            <a:r>
              <a:rPr sz="3200" b="1" spc="3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32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현장실습</a:t>
            </a:r>
            <a:r>
              <a:rPr sz="3200" b="1" spc="3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32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서약서</a:t>
            </a:r>
            <a:r>
              <a:rPr sz="3200" b="1" spc="3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3200" b="1" spc="-2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작성방법</a:t>
            </a:r>
            <a:endParaRPr sz="320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280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12700">
              <a:lnSpc>
                <a:spcPct val="150000"/>
              </a:lnSpc>
            </a:pPr>
            <a:r>
              <a:rPr sz="2800" b="1" spc="18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-</a:t>
            </a:r>
            <a:r>
              <a:rPr lang="en-US" sz="2800" b="1" spc="18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연수기관명</a:t>
            </a:r>
            <a:r>
              <a:rPr sz="2800" b="1" spc="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:</a:t>
            </a:r>
            <a:r>
              <a:rPr sz="2800" b="1" spc="1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경상국립대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학교</a:t>
            </a:r>
            <a:r>
              <a:rPr sz="2800" b="1" spc="1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spc="-10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체육진흥원</a:t>
            </a:r>
            <a:endParaRPr sz="2800" dirty="0" smtClean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12700">
              <a:lnSpc>
                <a:spcPct val="150000"/>
              </a:lnSpc>
              <a:spcBef>
                <a:spcPts val="540"/>
              </a:spcBef>
            </a:pPr>
            <a:r>
              <a:rPr sz="2800" b="1" spc="18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-</a:t>
            </a:r>
            <a:r>
              <a:rPr lang="en-US" sz="2800" b="1" spc="5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연수번호</a:t>
            </a:r>
            <a:r>
              <a:rPr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:</a:t>
            </a:r>
            <a:r>
              <a:rPr sz="2800" b="1" spc="5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800" b="1" spc="19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4073001-0000</a:t>
            </a:r>
            <a:r>
              <a:rPr sz="2800" b="1" spc="5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(</a:t>
            </a:r>
            <a:r>
              <a:rPr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본인</a:t>
            </a:r>
            <a:r>
              <a:rPr sz="2800" b="1" spc="5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연수번호</a:t>
            </a:r>
            <a:r>
              <a:rPr sz="2800" b="1" spc="5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spc="-25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기재</a:t>
            </a:r>
            <a:r>
              <a:rPr sz="2800" b="1" spc="-2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)</a:t>
            </a:r>
            <a:endParaRPr sz="2800" dirty="0" smtClean="0">
              <a:latin typeface="Noto Sans KR" panose="020B0200000000000000" pitchFamily="50" charset="-127"/>
              <a:ea typeface="Noto Sans KR" panose="020B0200000000000000" pitchFamily="50" charset="-127"/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sz="2800" b="1" spc="18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-</a:t>
            </a:r>
            <a:r>
              <a:rPr sz="2800" b="1" spc="2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자격종목</a:t>
            </a:r>
            <a:r>
              <a:rPr sz="2800" b="1" spc="2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:</a:t>
            </a:r>
            <a:r>
              <a:rPr sz="2800" b="1" spc="2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연수생</a:t>
            </a:r>
            <a:r>
              <a:rPr sz="2800" b="1" spc="2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본인</a:t>
            </a:r>
            <a:r>
              <a:rPr sz="2800" b="1" spc="2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spc="-25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종목</a:t>
            </a:r>
            <a:endParaRPr lang="en-US" sz="2800" b="1" spc="-25" dirty="0" smtClean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12700">
              <a:lnSpc>
                <a:spcPct val="150000"/>
              </a:lnSpc>
            </a:pPr>
            <a:r>
              <a:rPr 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-</a:t>
            </a:r>
            <a:r>
              <a:rPr sz="2800" b="1" spc="1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현장실습기관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:</a:t>
            </a:r>
            <a:r>
              <a:rPr sz="2800" b="1" spc="2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연수생</a:t>
            </a:r>
            <a:r>
              <a:rPr sz="2800" b="1" spc="2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본인</a:t>
            </a:r>
            <a:r>
              <a:rPr sz="2800" b="1" spc="1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spc="-2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실습기관</a:t>
            </a:r>
            <a:endParaRPr sz="280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12065">
              <a:lnSpc>
                <a:spcPct val="150000"/>
              </a:lnSpc>
              <a:spcBef>
                <a:spcPts val="540"/>
              </a:spcBef>
              <a:buSzPct val="96428"/>
              <a:tabLst>
                <a:tab pos="219710" algn="l"/>
              </a:tabLst>
            </a:pPr>
            <a:r>
              <a:rPr 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- </a:t>
            </a:r>
            <a:r>
              <a:rPr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현장실습매칭</a:t>
            </a:r>
            <a:r>
              <a:rPr sz="2800" b="1" spc="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:</a:t>
            </a:r>
            <a:r>
              <a:rPr sz="2800" b="1" spc="1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본인</a:t>
            </a:r>
            <a:r>
              <a:rPr sz="2800" b="1" spc="1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현장실습기관선정방법</a:t>
            </a:r>
            <a:r>
              <a:rPr sz="2800" b="1" spc="1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spc="-2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체크</a:t>
            </a:r>
            <a:endParaRPr sz="280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12065">
              <a:lnSpc>
                <a:spcPct val="150000"/>
              </a:lnSpc>
              <a:spcBef>
                <a:spcPts val="540"/>
              </a:spcBef>
              <a:tabLst>
                <a:tab pos="231775" algn="l"/>
              </a:tabLst>
            </a:pPr>
            <a:r>
              <a:rPr 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- </a:t>
            </a:r>
            <a:r>
              <a:rPr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년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,</a:t>
            </a:r>
            <a:r>
              <a:rPr sz="2800" b="1" spc="1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월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,</a:t>
            </a:r>
            <a:r>
              <a:rPr sz="2800" b="1" spc="1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일</a:t>
            </a:r>
            <a:r>
              <a:rPr sz="2800" b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:</a:t>
            </a:r>
            <a:r>
              <a:rPr sz="2800" b="1" spc="1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800" b="1" u="sng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현장실습</a:t>
            </a:r>
            <a:r>
              <a:rPr sz="2800" b="1" u="sng" spc="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u="sng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시작</a:t>
            </a:r>
            <a:r>
              <a:rPr sz="2800" b="1" u="sng" spc="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u="sng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전</a:t>
            </a:r>
            <a:r>
              <a:rPr sz="2800" b="1" u="sng" spc="1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u="sng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일자</a:t>
            </a:r>
            <a:r>
              <a:rPr sz="2800" b="1" u="sng" spc="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u="sng" spc="-2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작성</a:t>
            </a:r>
            <a:endParaRPr sz="2800" u="sng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12065">
              <a:lnSpc>
                <a:spcPct val="150000"/>
              </a:lnSpc>
              <a:spcBef>
                <a:spcPts val="540"/>
              </a:spcBef>
              <a:tabLst>
                <a:tab pos="231775" algn="l"/>
              </a:tabLst>
            </a:pPr>
            <a:r>
              <a:rPr 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- </a:t>
            </a:r>
            <a:r>
              <a:rPr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연수생</a:t>
            </a:r>
            <a:r>
              <a:rPr sz="2800" b="1" spc="3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dirty="0" err="1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본인</a:t>
            </a:r>
            <a:r>
              <a:rPr sz="2800" b="1" spc="35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800" b="1" spc="-25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서명</a:t>
            </a:r>
            <a:endParaRPr sz="280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2228765"/>
            <a:ext cx="5257799" cy="73628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8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2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5330" rIns="0" bIns="0" rtlCol="0">
            <a:spAutoFit/>
          </a:bodyPr>
          <a:lstStyle/>
          <a:p>
            <a:pPr marL="556895">
              <a:lnSpc>
                <a:spcPct val="100000"/>
              </a:lnSpc>
              <a:spcBef>
                <a:spcPts val="130"/>
              </a:spcBef>
            </a:pPr>
            <a:r>
              <a:rPr sz="3800" dirty="0"/>
              <a:t>현장실습</a:t>
            </a:r>
            <a:r>
              <a:rPr sz="3800" spc="50" dirty="0"/>
              <a:t> </a:t>
            </a:r>
            <a:r>
              <a:rPr sz="3800" dirty="0"/>
              <a:t>보고서</a:t>
            </a:r>
            <a:r>
              <a:rPr sz="3800" spc="55" dirty="0"/>
              <a:t> </a:t>
            </a:r>
            <a:r>
              <a:rPr sz="3800" spc="-20" dirty="0"/>
              <a:t>작성방법</a:t>
            </a:r>
            <a:endParaRPr sz="380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484591"/>
            <a:ext cx="4850621" cy="68718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3871" y="2338344"/>
            <a:ext cx="5815887" cy="701813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591800" y="3072292"/>
            <a:ext cx="7543800" cy="555023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065">
              <a:lnSpc>
                <a:spcPct val="150000"/>
              </a:lnSpc>
              <a:spcBef>
                <a:spcPts val="640"/>
              </a:spcBef>
              <a:tabLst>
                <a:tab pos="389890" algn="l"/>
              </a:tabLst>
            </a:pPr>
            <a:r>
              <a:rPr lang="en-US" sz="2800" b="1" dirty="0">
                <a:latin typeface="Noto Sans KR"/>
                <a:cs typeface="Noto Sans KR"/>
              </a:rPr>
              <a:t>6</a:t>
            </a:r>
            <a:r>
              <a:rPr lang="en-US" sz="2800" b="1" dirty="0" smtClean="0">
                <a:latin typeface="Noto Sans KR"/>
                <a:cs typeface="Noto Sans KR"/>
              </a:rPr>
              <a:t>. </a:t>
            </a:r>
            <a:r>
              <a:rPr sz="2800" b="1" dirty="0" err="1" smtClean="0">
                <a:latin typeface="Noto Sans KR"/>
                <a:cs typeface="Noto Sans KR"/>
              </a:rPr>
              <a:t>현장실습</a:t>
            </a:r>
            <a:r>
              <a:rPr sz="2800" b="1" spc="-15" dirty="0" smtClean="0">
                <a:latin typeface="Noto Sans KR"/>
                <a:cs typeface="Noto Sans KR"/>
              </a:rPr>
              <a:t> </a:t>
            </a:r>
            <a:r>
              <a:rPr sz="2800" b="1" dirty="0" err="1">
                <a:latin typeface="Noto Sans KR"/>
                <a:cs typeface="Noto Sans KR"/>
              </a:rPr>
              <a:t>보고서</a:t>
            </a:r>
            <a:r>
              <a:rPr sz="2800" b="1" spc="-10" dirty="0">
                <a:latin typeface="Noto Sans KR"/>
                <a:cs typeface="Noto Sans KR"/>
              </a:rPr>
              <a:t> </a:t>
            </a:r>
            <a:r>
              <a:rPr sz="2800" b="1" dirty="0" err="1" smtClean="0">
                <a:latin typeface="Noto Sans KR"/>
                <a:cs typeface="Noto Sans KR"/>
              </a:rPr>
              <a:t>작성방법</a:t>
            </a:r>
            <a:r>
              <a:rPr sz="2800" b="1" dirty="0" smtClean="0">
                <a:latin typeface="Calibri"/>
                <a:cs typeface="Calibri"/>
              </a:rPr>
              <a:t>(</a:t>
            </a:r>
            <a:r>
              <a:rPr lang="ko-KR" altLang="en-US" sz="2800" b="1" dirty="0" smtClean="0">
                <a:latin typeface="Calibri"/>
                <a:cs typeface="Calibri"/>
              </a:rPr>
              <a:t>워드 및 </a:t>
            </a:r>
            <a:r>
              <a:rPr sz="2800" b="1" dirty="0" err="1" smtClean="0">
                <a:latin typeface="Noto Sans KR"/>
                <a:cs typeface="Noto Sans KR"/>
              </a:rPr>
              <a:t>자필</a:t>
            </a:r>
            <a:r>
              <a:rPr sz="2800" b="1" spc="-10" dirty="0" smtClean="0">
                <a:latin typeface="Noto Sans KR"/>
                <a:cs typeface="Noto Sans KR"/>
              </a:rPr>
              <a:t> </a:t>
            </a:r>
            <a:r>
              <a:rPr sz="2800" b="1" spc="-25" dirty="0" err="1" smtClean="0">
                <a:latin typeface="Noto Sans KR"/>
                <a:cs typeface="Noto Sans KR"/>
              </a:rPr>
              <a:t>가능</a:t>
            </a:r>
            <a:r>
              <a:rPr lang="en-US" sz="2800" b="1" spc="-25" dirty="0" smtClean="0">
                <a:latin typeface="Noto Sans KR"/>
                <a:cs typeface="Noto Sans KR"/>
              </a:rPr>
              <a:t>)</a:t>
            </a:r>
            <a:endParaRPr sz="2800" dirty="0">
              <a:latin typeface="Noto Sans KR"/>
              <a:cs typeface="Noto Sans KR"/>
            </a:endParaRPr>
          </a:p>
          <a:p>
            <a:pPr marL="12700">
              <a:lnSpc>
                <a:spcPct val="150000"/>
              </a:lnSpc>
              <a:spcBef>
                <a:spcPts val="540"/>
              </a:spcBef>
            </a:pPr>
            <a:r>
              <a:rPr sz="2800" b="1" spc="180" dirty="0">
                <a:latin typeface="Calibri"/>
                <a:cs typeface="Calibri"/>
              </a:rPr>
              <a:t>-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0" dirty="0" err="1" smtClean="0">
                <a:latin typeface="Noto Sans KR"/>
                <a:cs typeface="Noto Sans KR"/>
              </a:rPr>
              <a:t>글자크기</a:t>
            </a:r>
            <a:r>
              <a:rPr sz="2800" b="1" spc="-150" dirty="0" smtClean="0">
                <a:latin typeface="Noto Sans KR"/>
                <a:cs typeface="Noto Sans KR"/>
              </a:rPr>
              <a:t> </a:t>
            </a:r>
            <a:r>
              <a:rPr sz="2800" b="1" spc="-150" dirty="0" smtClean="0">
                <a:latin typeface="Calibri"/>
                <a:cs typeface="Calibri"/>
              </a:rPr>
              <a:t>: 13p</a:t>
            </a:r>
            <a:r>
              <a:rPr lang="en-US" sz="2800" spc="-150" dirty="0" smtClean="0">
                <a:latin typeface="Calibri"/>
                <a:cs typeface="Calibri"/>
              </a:rPr>
              <a:t>, </a:t>
            </a:r>
            <a:r>
              <a:rPr sz="2800" b="1" spc="-150" dirty="0" err="1" smtClean="0">
                <a:latin typeface="Noto Sans KR"/>
                <a:cs typeface="Noto Sans KR"/>
              </a:rPr>
              <a:t>장평</a:t>
            </a:r>
            <a:r>
              <a:rPr sz="2800" b="1" spc="-150" dirty="0" smtClean="0">
                <a:latin typeface="Calibri"/>
                <a:cs typeface="Calibri"/>
              </a:rPr>
              <a:t>: 100%</a:t>
            </a:r>
            <a:r>
              <a:rPr lang="en-US" sz="2800" spc="-150" dirty="0" smtClean="0">
                <a:latin typeface="Calibri"/>
                <a:cs typeface="Calibri"/>
              </a:rPr>
              <a:t>, </a:t>
            </a:r>
            <a:r>
              <a:rPr sz="2800" b="1" spc="-150" dirty="0" err="1" smtClean="0">
                <a:latin typeface="Noto Sans KR"/>
                <a:cs typeface="Noto Sans KR"/>
              </a:rPr>
              <a:t>자간</a:t>
            </a:r>
            <a:r>
              <a:rPr sz="2800" b="1" spc="-150" dirty="0" smtClean="0">
                <a:latin typeface="Noto Sans KR"/>
                <a:cs typeface="Noto Sans KR"/>
              </a:rPr>
              <a:t> </a:t>
            </a:r>
            <a:r>
              <a:rPr sz="2800" b="1" spc="-150" dirty="0" smtClean="0">
                <a:latin typeface="Calibri"/>
                <a:cs typeface="Calibri"/>
              </a:rPr>
              <a:t>: 0%</a:t>
            </a:r>
            <a:r>
              <a:rPr lang="en-US" sz="2800" spc="-150" dirty="0" smtClean="0">
                <a:latin typeface="Calibri"/>
                <a:cs typeface="Calibri"/>
              </a:rPr>
              <a:t>, </a:t>
            </a:r>
            <a:r>
              <a:rPr sz="2800" b="1" spc="-150" dirty="0" err="1" smtClean="0">
                <a:latin typeface="Noto Sans KR"/>
                <a:cs typeface="Noto Sans KR"/>
              </a:rPr>
              <a:t>행간</a:t>
            </a:r>
            <a:r>
              <a:rPr sz="2800" b="1" spc="-150" dirty="0" smtClean="0">
                <a:latin typeface="Noto Sans KR"/>
                <a:cs typeface="Noto Sans KR"/>
              </a:rPr>
              <a:t> </a:t>
            </a:r>
            <a:r>
              <a:rPr sz="2800" b="1" spc="-150" dirty="0" smtClean="0">
                <a:latin typeface="Calibri"/>
                <a:cs typeface="Calibri"/>
              </a:rPr>
              <a:t>: 160%</a:t>
            </a:r>
            <a:endParaRPr lang="en-US" sz="2800" b="1" spc="-150" dirty="0" smtClean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  <a:spcBef>
                <a:spcPts val="540"/>
              </a:spcBef>
            </a:pPr>
            <a:endParaRPr sz="2800" dirty="0" smtClean="0">
              <a:latin typeface="Calibri"/>
              <a:cs typeface="Calibri"/>
            </a:endParaRPr>
          </a:p>
          <a:p>
            <a:pPr marL="12065" lvl="1">
              <a:spcBef>
                <a:spcPts val="540"/>
              </a:spcBef>
              <a:tabLst>
                <a:tab pos="305435" algn="l"/>
              </a:tabLst>
            </a:pPr>
            <a:r>
              <a:rPr lang="en-US" sz="2800" b="1" spc="-10" dirty="0" smtClean="0">
                <a:latin typeface="Noto Sans KR"/>
                <a:cs typeface="Noto Sans KR"/>
              </a:rPr>
              <a:t>&lt;</a:t>
            </a:r>
            <a:r>
              <a:rPr sz="2800" b="1" spc="-10" dirty="0" err="1" smtClean="0">
                <a:solidFill>
                  <a:srgbClr val="00B0F0"/>
                </a:solidFill>
                <a:latin typeface="Noto Sans KR"/>
                <a:cs typeface="Noto Sans KR"/>
              </a:rPr>
              <a:t>연수생</a:t>
            </a:r>
            <a:r>
              <a:rPr sz="2800" b="1" spc="-10" dirty="0" err="1" smtClean="0">
                <a:latin typeface="Noto Sans KR"/>
                <a:cs typeface="Noto Sans KR"/>
              </a:rPr>
              <a:t>작성</a:t>
            </a:r>
            <a:r>
              <a:rPr lang="en-US" sz="2800" b="1" spc="-10" dirty="0" smtClean="0">
                <a:latin typeface="Noto Sans KR"/>
                <a:cs typeface="Noto Sans KR"/>
              </a:rPr>
              <a:t>&gt;</a:t>
            </a:r>
            <a:endParaRPr sz="2800" dirty="0">
              <a:latin typeface="Noto Sans KR"/>
              <a:cs typeface="Noto Sans KR"/>
            </a:endParaRPr>
          </a:p>
          <a:p>
            <a:pPr marL="12700">
              <a:lnSpc>
                <a:spcPct val="150000"/>
              </a:lnSpc>
              <a:spcBef>
                <a:spcPts val="540"/>
              </a:spcBef>
            </a:pPr>
            <a:r>
              <a:rPr lang="en-US" sz="2800" b="1" spc="-20" dirty="0" smtClean="0">
                <a:latin typeface="Noto Sans KR"/>
                <a:cs typeface="Noto Sans KR"/>
              </a:rPr>
              <a:t>(</a:t>
            </a:r>
            <a:r>
              <a:rPr sz="2800" b="1" spc="-20" dirty="0" err="1" smtClean="0">
                <a:latin typeface="Noto Sans KR"/>
                <a:cs typeface="Noto Sans KR"/>
              </a:rPr>
              <a:t>실습내</a:t>
            </a:r>
            <a:r>
              <a:rPr lang="ko-KR" altLang="en-US" sz="2800" b="1" spc="-20" dirty="0" smtClean="0">
                <a:latin typeface="Noto Sans KR"/>
                <a:cs typeface="Noto Sans KR"/>
              </a:rPr>
              <a:t>용</a:t>
            </a:r>
            <a:r>
              <a:rPr lang="en-US" sz="2800" b="1" spc="-20" dirty="0" smtClean="0">
                <a:latin typeface="Noto Sans KR"/>
                <a:cs typeface="Noto Sans KR"/>
              </a:rPr>
              <a:t>,</a:t>
            </a:r>
            <a:r>
              <a:rPr lang="ko-KR" altLang="en-US" sz="2800" b="1" spc="-20" dirty="0" err="1" smtClean="0">
                <a:latin typeface="Noto Sans KR"/>
                <a:cs typeface="Noto Sans KR"/>
              </a:rPr>
              <a:t>담당지도자</a:t>
            </a:r>
            <a:r>
              <a:rPr lang="en-US" altLang="ko-KR" sz="2800" b="1" spc="-20" dirty="0" smtClean="0">
                <a:latin typeface="Noto Sans KR"/>
                <a:cs typeface="Noto Sans KR"/>
              </a:rPr>
              <a:t>,</a:t>
            </a:r>
            <a:r>
              <a:rPr lang="ko-KR" altLang="en-US" sz="2800" b="1" spc="-20" dirty="0" smtClean="0">
                <a:latin typeface="Noto Sans KR"/>
                <a:cs typeface="Noto Sans KR"/>
              </a:rPr>
              <a:t>주요코치사항</a:t>
            </a:r>
            <a:r>
              <a:rPr lang="en-US" altLang="ko-KR" sz="2800" b="1" spc="-20" dirty="0" smtClean="0">
                <a:latin typeface="Noto Sans KR"/>
                <a:cs typeface="Noto Sans KR"/>
              </a:rPr>
              <a:t>,</a:t>
            </a:r>
            <a:r>
              <a:rPr lang="ko-KR" altLang="en-US" sz="2800" b="1" spc="-20" dirty="0" smtClean="0">
                <a:latin typeface="Noto Sans KR"/>
                <a:cs typeface="Noto Sans KR"/>
              </a:rPr>
              <a:t>향후활동계획</a:t>
            </a:r>
            <a:r>
              <a:rPr lang="en-US" altLang="ko-KR" sz="2800" b="1" spc="-20" dirty="0" smtClean="0">
                <a:latin typeface="Noto Sans KR"/>
                <a:cs typeface="Noto Sans KR"/>
              </a:rPr>
              <a:t>)</a:t>
            </a:r>
            <a:endParaRPr sz="2800" dirty="0">
              <a:latin typeface="Noto Sans KR"/>
              <a:cs typeface="Noto Sans KR"/>
            </a:endParaRPr>
          </a:p>
          <a:p>
            <a:pPr marL="12700">
              <a:lnSpc>
                <a:spcPct val="150000"/>
              </a:lnSpc>
              <a:spcBef>
                <a:spcPts val="540"/>
              </a:spcBef>
            </a:pPr>
            <a:r>
              <a:rPr lang="en-US" altLang="ko-KR" sz="2800" b="1" dirty="0" smtClean="0">
                <a:latin typeface="Noto Sans KR"/>
                <a:cs typeface="Noto Sans KR"/>
              </a:rPr>
              <a:t>&lt;</a:t>
            </a:r>
            <a:r>
              <a:rPr lang="ko-KR" altLang="en-US" sz="2800" b="1" dirty="0" smtClean="0">
                <a:solidFill>
                  <a:srgbClr val="0070C0"/>
                </a:solidFill>
                <a:latin typeface="Noto Sans KR"/>
                <a:cs typeface="Noto Sans KR"/>
              </a:rPr>
              <a:t>지도자</a:t>
            </a:r>
            <a:r>
              <a:rPr lang="ko-KR" altLang="en-US" sz="2800" b="1" dirty="0" smtClean="0">
                <a:latin typeface="Noto Sans KR"/>
                <a:cs typeface="Noto Sans KR"/>
              </a:rPr>
              <a:t> 작성</a:t>
            </a:r>
            <a:r>
              <a:rPr lang="en-US" altLang="ko-KR" sz="2800" b="1" dirty="0" smtClean="0">
                <a:latin typeface="Noto Sans KR"/>
                <a:cs typeface="Noto Sans KR"/>
              </a:rPr>
              <a:t>&gt;</a:t>
            </a:r>
            <a:endParaRPr lang="en-US" altLang="ko-KR" sz="2800" b="1" dirty="0">
              <a:latin typeface="Noto Sans KR"/>
              <a:cs typeface="Noto Sans KR"/>
            </a:endParaRPr>
          </a:p>
          <a:p>
            <a:pPr marL="12700">
              <a:spcBef>
                <a:spcPts val="540"/>
              </a:spcBef>
            </a:pPr>
            <a:r>
              <a:rPr lang="en-US" sz="2800" b="1" dirty="0" smtClean="0">
                <a:latin typeface="Noto Sans KR"/>
                <a:cs typeface="Noto Sans KR"/>
              </a:rPr>
              <a:t>(</a:t>
            </a:r>
            <a:r>
              <a:rPr sz="2800" b="1" dirty="0" err="1" smtClean="0">
                <a:latin typeface="Noto Sans KR"/>
                <a:cs typeface="Noto Sans KR"/>
              </a:rPr>
              <a:t>실습평가</a:t>
            </a:r>
            <a:r>
              <a:rPr lang="en-US" sz="2800" b="1" dirty="0" smtClean="0">
                <a:latin typeface="Calibri"/>
                <a:cs typeface="Calibri"/>
              </a:rPr>
              <a:t>)</a:t>
            </a:r>
          </a:p>
          <a:p>
            <a:pPr marL="12700">
              <a:spcBef>
                <a:spcPts val="540"/>
              </a:spcBef>
            </a:pPr>
            <a:endParaRPr lang="en-US" sz="2800" dirty="0">
              <a:latin typeface="Noto Sans KR"/>
              <a:cs typeface="Noto Sans KR"/>
            </a:endParaRPr>
          </a:p>
          <a:p>
            <a:pPr marL="12700">
              <a:spcBef>
                <a:spcPts val="540"/>
              </a:spcBef>
            </a:pPr>
            <a:r>
              <a:rPr sz="2800" b="1" spc="-420" dirty="0" smtClean="0">
                <a:solidFill>
                  <a:srgbClr val="FF0000"/>
                </a:solidFill>
                <a:latin typeface="Tahoma"/>
                <a:cs typeface="Tahoma"/>
              </a:rPr>
              <a:t>※</a:t>
            </a:r>
            <a:r>
              <a:rPr sz="2800" b="1" spc="-155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Noto Sans KR"/>
                <a:cs typeface="Noto Sans KR"/>
              </a:rPr>
              <a:t>보고서평가</a:t>
            </a:r>
            <a:r>
              <a:rPr sz="2800" b="1" spc="20" dirty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Noto Sans KR"/>
                <a:cs typeface="Noto Sans KR"/>
              </a:rPr>
              <a:t>미기재</a:t>
            </a:r>
            <a:endParaRPr sz="2800" dirty="0">
              <a:latin typeface="Noto Sans KR"/>
              <a:cs typeface="Noto Sans KR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8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2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71500"/>
            <a:ext cx="10107491" cy="1346192"/>
          </a:xfrm>
          <a:prstGeom prst="rect">
            <a:avLst/>
          </a:prstGeom>
        </p:spPr>
        <p:txBody>
          <a:bodyPr vert="horz" wrap="square" lIns="0" tIns="285903" rIns="0" bIns="0" rtlCol="0">
            <a:spAutoFit/>
          </a:bodyPr>
          <a:lstStyle/>
          <a:p>
            <a:pPr marL="541020">
              <a:lnSpc>
                <a:spcPct val="100000"/>
              </a:lnSpc>
              <a:spcBef>
                <a:spcPts val="130"/>
              </a:spcBef>
            </a:pPr>
            <a:r>
              <a:rPr sz="3800" dirty="0"/>
              <a:t>현장실습</a:t>
            </a:r>
            <a:r>
              <a:rPr sz="3800" spc="50" dirty="0"/>
              <a:t> </a:t>
            </a:r>
            <a:r>
              <a:rPr sz="3800" dirty="0"/>
              <a:t>보고서</a:t>
            </a:r>
            <a:r>
              <a:rPr sz="3800" spc="55" dirty="0"/>
              <a:t> </a:t>
            </a:r>
            <a:r>
              <a:rPr sz="3800" spc="-20" dirty="0"/>
              <a:t>작성방법</a:t>
            </a:r>
            <a:endParaRPr sz="3800" dirty="0"/>
          </a:p>
        </p:txBody>
      </p:sp>
      <p:sp>
        <p:nvSpPr>
          <p:cNvPr id="3" name="object 3"/>
          <p:cNvSpPr txBox="1"/>
          <p:nvPr/>
        </p:nvSpPr>
        <p:spPr>
          <a:xfrm>
            <a:off x="6676586" y="3009900"/>
            <a:ext cx="8334814" cy="5158463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765"/>
              </a:spcBef>
              <a:tabLst>
                <a:tab pos="449580" algn="l"/>
              </a:tabLst>
            </a:pPr>
            <a:r>
              <a:rPr lang="en-US" sz="3200" b="1" dirty="0">
                <a:latin typeface="Noto Sans KR"/>
                <a:cs typeface="Noto Sans KR"/>
              </a:rPr>
              <a:t>7</a:t>
            </a:r>
            <a:r>
              <a:rPr lang="en-US" sz="3200" b="1" dirty="0" smtClean="0">
                <a:latin typeface="Noto Sans KR"/>
                <a:cs typeface="Noto Sans KR"/>
              </a:rPr>
              <a:t>. </a:t>
            </a:r>
            <a:r>
              <a:rPr sz="3200" b="1" dirty="0" err="1" smtClean="0">
                <a:latin typeface="Noto Sans KR"/>
                <a:cs typeface="Noto Sans KR"/>
              </a:rPr>
              <a:t>현장실습</a:t>
            </a:r>
            <a:r>
              <a:rPr sz="3200" b="1" spc="150" dirty="0" smtClean="0">
                <a:latin typeface="Noto Sans KR"/>
                <a:cs typeface="Noto Sans KR"/>
              </a:rPr>
              <a:t> </a:t>
            </a:r>
            <a:r>
              <a:rPr sz="3200" b="1" dirty="0">
                <a:latin typeface="Noto Sans KR"/>
                <a:cs typeface="Noto Sans KR"/>
              </a:rPr>
              <a:t>동의서</a:t>
            </a:r>
            <a:r>
              <a:rPr sz="3200" b="1" spc="150" dirty="0">
                <a:latin typeface="Noto Sans KR"/>
                <a:cs typeface="Noto Sans KR"/>
              </a:rPr>
              <a:t> </a:t>
            </a:r>
            <a:r>
              <a:rPr sz="3200" b="1" spc="-20" dirty="0">
                <a:latin typeface="Noto Sans KR"/>
                <a:cs typeface="Noto Sans KR"/>
              </a:rPr>
              <a:t>작성방법</a:t>
            </a:r>
            <a:endParaRPr sz="3200" dirty="0">
              <a:latin typeface="Noto Sans KR"/>
              <a:cs typeface="Noto Sans KR"/>
            </a:endParaRPr>
          </a:p>
          <a:p>
            <a:pPr marL="12065" lvl="1">
              <a:lnSpc>
                <a:spcPct val="100000"/>
              </a:lnSpc>
              <a:spcBef>
                <a:spcPts val="670"/>
              </a:spcBef>
              <a:tabLst>
                <a:tab pos="266700" algn="l"/>
              </a:tabLst>
            </a:pPr>
            <a:r>
              <a:rPr lang="en-US" sz="3200" b="1" dirty="0" smtClean="0">
                <a:latin typeface="Noto Sans KR"/>
                <a:cs typeface="Noto Sans KR"/>
              </a:rPr>
              <a:t>- </a:t>
            </a:r>
            <a:r>
              <a:rPr sz="3200" b="1" dirty="0" err="1" smtClean="0">
                <a:latin typeface="Noto Sans KR"/>
                <a:cs typeface="Noto Sans KR"/>
              </a:rPr>
              <a:t>워드</a:t>
            </a:r>
            <a:r>
              <a:rPr sz="3200" b="1" dirty="0">
                <a:latin typeface="Calibri"/>
                <a:cs typeface="Calibri"/>
              </a:rPr>
              <a:t>,</a:t>
            </a:r>
            <a:r>
              <a:rPr sz="3200" b="1" spc="95" dirty="0">
                <a:latin typeface="Calibri"/>
                <a:cs typeface="Calibri"/>
              </a:rPr>
              <a:t> </a:t>
            </a:r>
            <a:r>
              <a:rPr sz="3200" b="1" dirty="0" err="1">
                <a:latin typeface="Noto Sans KR"/>
                <a:cs typeface="Noto Sans KR"/>
              </a:rPr>
              <a:t>자필작성</a:t>
            </a:r>
            <a:r>
              <a:rPr sz="3200" b="1" spc="100" dirty="0">
                <a:latin typeface="Noto Sans KR"/>
                <a:cs typeface="Noto Sans KR"/>
              </a:rPr>
              <a:t> </a:t>
            </a:r>
            <a:r>
              <a:rPr sz="3200" b="1" spc="-25" dirty="0" err="1" smtClean="0">
                <a:latin typeface="Noto Sans KR"/>
                <a:cs typeface="Noto Sans KR"/>
              </a:rPr>
              <a:t>가능</a:t>
            </a:r>
            <a:endParaRPr sz="2550" dirty="0">
              <a:latin typeface="Noto Sans KR"/>
              <a:cs typeface="Noto Sans KR"/>
            </a:endParaRPr>
          </a:p>
          <a:p>
            <a:pPr marL="12065" lvl="1">
              <a:lnSpc>
                <a:spcPct val="100000"/>
              </a:lnSpc>
              <a:tabLst>
                <a:tab pos="266700" algn="l"/>
              </a:tabLst>
            </a:pPr>
            <a:r>
              <a:rPr lang="en-US" sz="3200" b="1" dirty="0" smtClean="0">
                <a:latin typeface="Noto Sans KR"/>
                <a:cs typeface="Noto Sans KR"/>
              </a:rPr>
              <a:t>- </a:t>
            </a:r>
            <a:r>
              <a:rPr sz="3200" b="1" dirty="0" err="1" smtClean="0">
                <a:latin typeface="Noto Sans KR"/>
                <a:cs typeface="Noto Sans KR"/>
              </a:rPr>
              <a:t>연수생</a:t>
            </a:r>
            <a:r>
              <a:rPr sz="3200" b="1" spc="105" dirty="0" smtClean="0">
                <a:latin typeface="Noto Sans KR"/>
                <a:cs typeface="Noto Sans KR"/>
              </a:rPr>
              <a:t> </a:t>
            </a:r>
            <a:r>
              <a:rPr sz="3200" b="1" dirty="0">
                <a:latin typeface="Noto Sans KR"/>
                <a:cs typeface="Noto Sans KR"/>
              </a:rPr>
              <a:t>정보</a:t>
            </a:r>
            <a:r>
              <a:rPr sz="3200" b="1" spc="105" dirty="0">
                <a:latin typeface="Noto Sans KR"/>
                <a:cs typeface="Noto Sans KR"/>
              </a:rPr>
              <a:t> </a:t>
            </a:r>
            <a:r>
              <a:rPr sz="3200" b="1" dirty="0">
                <a:latin typeface="Calibri"/>
                <a:cs typeface="Calibri"/>
              </a:rPr>
              <a:t>:</a:t>
            </a:r>
            <a:r>
              <a:rPr sz="3200" b="1" spc="105" dirty="0">
                <a:latin typeface="Calibri"/>
                <a:cs typeface="Calibri"/>
              </a:rPr>
              <a:t> </a:t>
            </a:r>
            <a:r>
              <a:rPr sz="3200" b="1" dirty="0">
                <a:latin typeface="Noto Sans KR"/>
                <a:cs typeface="Noto Sans KR"/>
              </a:rPr>
              <a:t>연수생이</a:t>
            </a:r>
            <a:r>
              <a:rPr sz="3200" b="1" spc="105" dirty="0">
                <a:latin typeface="Noto Sans KR"/>
                <a:cs typeface="Noto Sans KR"/>
              </a:rPr>
              <a:t> </a:t>
            </a:r>
            <a:r>
              <a:rPr sz="3200" b="1" spc="-25" dirty="0">
                <a:latin typeface="Noto Sans KR"/>
                <a:cs typeface="Noto Sans KR"/>
              </a:rPr>
              <a:t>기재</a:t>
            </a:r>
            <a:endParaRPr sz="3200" dirty="0">
              <a:latin typeface="Noto Sans KR"/>
              <a:cs typeface="Noto Sans KR"/>
            </a:endParaRPr>
          </a:p>
          <a:p>
            <a:pPr marL="12065">
              <a:lnSpc>
                <a:spcPct val="100000"/>
              </a:lnSpc>
              <a:spcBef>
                <a:spcPts val="670"/>
              </a:spcBef>
              <a:buSzPct val="96875"/>
              <a:tabLst>
                <a:tab pos="252095" algn="l"/>
              </a:tabLst>
            </a:pPr>
            <a:r>
              <a:rPr lang="en-US" sz="3200" b="1" dirty="0" smtClean="0">
                <a:latin typeface="Noto Sans KR"/>
                <a:cs typeface="Noto Sans KR"/>
              </a:rPr>
              <a:t>- </a:t>
            </a:r>
            <a:r>
              <a:rPr sz="3200" b="1" dirty="0" err="1" smtClean="0">
                <a:latin typeface="Noto Sans KR"/>
                <a:cs typeface="Noto Sans KR"/>
              </a:rPr>
              <a:t>현장실습기관정보</a:t>
            </a:r>
            <a:r>
              <a:rPr sz="3200" b="1" spc="140" dirty="0" smtClean="0">
                <a:latin typeface="Noto Sans KR"/>
                <a:cs typeface="Noto Sans KR"/>
              </a:rPr>
              <a:t> </a:t>
            </a:r>
            <a:r>
              <a:rPr sz="3200" b="1" dirty="0">
                <a:latin typeface="Calibri"/>
                <a:cs typeface="Calibri"/>
              </a:rPr>
              <a:t>:</a:t>
            </a:r>
            <a:r>
              <a:rPr sz="3200" b="1" spc="145" dirty="0">
                <a:latin typeface="Calibri"/>
                <a:cs typeface="Calibri"/>
              </a:rPr>
              <a:t> </a:t>
            </a:r>
            <a:r>
              <a:rPr sz="3200" b="1" dirty="0" err="1">
                <a:latin typeface="Noto Sans KR"/>
                <a:cs typeface="Noto Sans KR"/>
              </a:rPr>
              <a:t>지도자가</a:t>
            </a:r>
            <a:r>
              <a:rPr sz="3200" b="1" spc="145" dirty="0">
                <a:latin typeface="Noto Sans KR"/>
                <a:cs typeface="Noto Sans KR"/>
              </a:rPr>
              <a:t> </a:t>
            </a:r>
            <a:r>
              <a:rPr sz="3200" b="1" spc="-25" dirty="0" err="1" smtClean="0">
                <a:latin typeface="Noto Sans KR"/>
                <a:cs typeface="Noto Sans KR"/>
              </a:rPr>
              <a:t>작성</a:t>
            </a:r>
            <a:endParaRPr lang="en-US" sz="3200" b="1" spc="-25" dirty="0" smtClean="0">
              <a:latin typeface="Noto Sans KR"/>
              <a:cs typeface="Noto Sans KR"/>
            </a:endParaRPr>
          </a:p>
          <a:p>
            <a:pPr marL="12065">
              <a:lnSpc>
                <a:spcPct val="100000"/>
              </a:lnSpc>
              <a:spcBef>
                <a:spcPts val="670"/>
              </a:spcBef>
              <a:buSzPct val="96875"/>
              <a:tabLst>
                <a:tab pos="252095" algn="l"/>
              </a:tabLst>
            </a:pPr>
            <a:endParaRPr sz="3200" dirty="0">
              <a:latin typeface="Noto Sans KR"/>
              <a:cs typeface="Noto Sans KR"/>
            </a:endParaRPr>
          </a:p>
          <a:p>
            <a:pPr marL="351155" indent="-339090">
              <a:lnSpc>
                <a:spcPct val="100000"/>
              </a:lnSpc>
              <a:spcBef>
                <a:spcPts val="675"/>
              </a:spcBef>
              <a:buSzPct val="96875"/>
              <a:buFont typeface="Calibri"/>
              <a:buChar char="•"/>
              <a:tabLst>
                <a:tab pos="351790" algn="l"/>
              </a:tabLst>
            </a:pPr>
            <a:r>
              <a:rPr sz="3200" b="1" dirty="0">
                <a:latin typeface="Noto Sans KR"/>
                <a:cs typeface="Noto Sans KR"/>
              </a:rPr>
              <a:t>경력사항은</a:t>
            </a:r>
            <a:r>
              <a:rPr sz="3200" b="1" spc="160" dirty="0">
                <a:latin typeface="Noto Sans KR"/>
                <a:cs typeface="Noto Sans KR"/>
              </a:rPr>
              <a:t> </a:t>
            </a:r>
            <a:r>
              <a:rPr sz="3200" b="1" dirty="0">
                <a:latin typeface="Noto Sans KR"/>
                <a:cs typeface="Noto Sans KR"/>
              </a:rPr>
              <a:t>중요한</a:t>
            </a:r>
            <a:r>
              <a:rPr sz="3200" b="1" spc="165" dirty="0">
                <a:latin typeface="Noto Sans KR"/>
                <a:cs typeface="Noto Sans KR"/>
              </a:rPr>
              <a:t> </a:t>
            </a:r>
            <a:r>
              <a:rPr sz="3200" b="1" dirty="0">
                <a:latin typeface="Noto Sans KR"/>
                <a:cs typeface="Noto Sans KR"/>
              </a:rPr>
              <a:t>사항이므로</a:t>
            </a:r>
            <a:r>
              <a:rPr sz="3200" b="1" spc="160" dirty="0">
                <a:latin typeface="Noto Sans KR"/>
                <a:cs typeface="Noto Sans KR"/>
              </a:rPr>
              <a:t> </a:t>
            </a:r>
            <a:r>
              <a:rPr sz="3200" b="1" dirty="0">
                <a:latin typeface="Noto Sans KR"/>
                <a:cs typeface="Noto Sans KR"/>
              </a:rPr>
              <a:t>상세히</a:t>
            </a:r>
            <a:r>
              <a:rPr sz="3200" b="1" spc="165" dirty="0">
                <a:latin typeface="Noto Sans KR"/>
                <a:cs typeface="Noto Sans KR"/>
              </a:rPr>
              <a:t> </a:t>
            </a:r>
            <a:r>
              <a:rPr sz="3200" b="1" spc="-25" dirty="0">
                <a:latin typeface="Noto Sans KR"/>
                <a:cs typeface="Noto Sans KR"/>
              </a:rPr>
              <a:t>작성</a:t>
            </a:r>
            <a:endParaRPr sz="3200" dirty="0">
              <a:latin typeface="Noto Sans KR"/>
              <a:cs typeface="Noto Sans KR"/>
            </a:endParaRPr>
          </a:p>
          <a:p>
            <a:pPr marL="469265" indent="-457200">
              <a:lnSpc>
                <a:spcPct val="100000"/>
              </a:lnSpc>
              <a:spcBef>
                <a:spcPts val="670"/>
              </a:spcBef>
              <a:buSzPct val="96875"/>
              <a:buFontTx/>
              <a:buChar char="-"/>
              <a:tabLst>
                <a:tab pos="252095" algn="l"/>
              </a:tabLst>
            </a:pPr>
            <a:r>
              <a:rPr sz="3200" b="1" dirty="0" err="1" smtClean="0">
                <a:latin typeface="Noto Sans KR"/>
                <a:cs typeface="Noto Sans KR"/>
              </a:rPr>
              <a:t>현장실습</a:t>
            </a:r>
            <a:r>
              <a:rPr sz="3200" b="1" spc="130" dirty="0" smtClean="0">
                <a:latin typeface="Noto Sans KR"/>
                <a:cs typeface="Noto Sans KR"/>
              </a:rPr>
              <a:t> </a:t>
            </a:r>
            <a:r>
              <a:rPr sz="3200" b="1" dirty="0">
                <a:latin typeface="Noto Sans KR"/>
                <a:cs typeface="Noto Sans KR"/>
              </a:rPr>
              <a:t>기관</a:t>
            </a:r>
            <a:r>
              <a:rPr sz="3200" b="1" spc="130" dirty="0">
                <a:latin typeface="Noto Sans KR"/>
                <a:cs typeface="Noto Sans KR"/>
              </a:rPr>
              <a:t> </a:t>
            </a:r>
            <a:r>
              <a:rPr sz="3200" b="1" dirty="0" err="1">
                <a:latin typeface="Noto Sans KR"/>
                <a:cs typeface="Noto Sans KR"/>
              </a:rPr>
              <a:t>도장</a:t>
            </a:r>
            <a:r>
              <a:rPr sz="3200" b="1" spc="130" dirty="0">
                <a:latin typeface="Noto Sans KR"/>
                <a:cs typeface="Noto Sans KR"/>
              </a:rPr>
              <a:t> </a:t>
            </a:r>
            <a:r>
              <a:rPr sz="3200" b="1" spc="-25" dirty="0" err="1" smtClean="0">
                <a:latin typeface="Noto Sans KR"/>
                <a:cs typeface="Noto Sans KR"/>
              </a:rPr>
              <a:t>필수</a:t>
            </a:r>
            <a:endParaRPr lang="en-US" sz="3200" b="1" spc="-25" dirty="0" smtClean="0">
              <a:latin typeface="Noto Sans KR"/>
              <a:cs typeface="Noto Sans KR"/>
            </a:endParaRPr>
          </a:p>
          <a:p>
            <a:pPr marL="12065">
              <a:lnSpc>
                <a:spcPct val="100000"/>
              </a:lnSpc>
              <a:spcBef>
                <a:spcPts val="670"/>
              </a:spcBef>
              <a:buSzPct val="96875"/>
              <a:tabLst>
                <a:tab pos="252095" algn="l"/>
              </a:tabLst>
            </a:pPr>
            <a:endParaRPr sz="3200" dirty="0">
              <a:latin typeface="Noto Sans KR"/>
              <a:cs typeface="Noto Sans KR"/>
            </a:endParaRPr>
          </a:p>
          <a:p>
            <a:pPr marL="251460" indent="-239395">
              <a:lnSpc>
                <a:spcPct val="100000"/>
              </a:lnSpc>
              <a:spcBef>
                <a:spcPts val="675"/>
              </a:spcBef>
              <a:buSzPct val="96875"/>
              <a:buFont typeface="Calibri"/>
              <a:buChar char="•"/>
              <a:tabLst>
                <a:tab pos="252095" algn="l"/>
              </a:tabLst>
            </a:pPr>
            <a:r>
              <a:rPr sz="3200" b="1" dirty="0">
                <a:latin typeface="Noto Sans KR"/>
                <a:cs typeface="Noto Sans KR"/>
              </a:rPr>
              <a:t>기관</a:t>
            </a:r>
            <a:r>
              <a:rPr sz="3200" b="1" spc="120" dirty="0">
                <a:latin typeface="Noto Sans KR"/>
                <a:cs typeface="Noto Sans KR"/>
              </a:rPr>
              <a:t> </a:t>
            </a:r>
            <a:r>
              <a:rPr sz="3200" b="1" dirty="0">
                <a:latin typeface="Noto Sans KR"/>
                <a:cs typeface="Noto Sans KR"/>
              </a:rPr>
              <a:t>도장이</a:t>
            </a:r>
            <a:r>
              <a:rPr sz="3200" b="1" spc="120" dirty="0">
                <a:latin typeface="Noto Sans KR"/>
                <a:cs typeface="Noto Sans KR"/>
              </a:rPr>
              <a:t> </a:t>
            </a:r>
            <a:r>
              <a:rPr sz="3200" b="1" dirty="0">
                <a:latin typeface="Noto Sans KR"/>
                <a:cs typeface="Noto Sans KR"/>
              </a:rPr>
              <a:t>없을</a:t>
            </a:r>
            <a:r>
              <a:rPr sz="3200" b="1" spc="120" dirty="0">
                <a:latin typeface="Noto Sans KR"/>
                <a:cs typeface="Noto Sans KR"/>
              </a:rPr>
              <a:t> </a:t>
            </a:r>
            <a:r>
              <a:rPr sz="3200" b="1" dirty="0">
                <a:latin typeface="Noto Sans KR"/>
                <a:cs typeface="Noto Sans KR"/>
              </a:rPr>
              <a:t>시</a:t>
            </a:r>
            <a:r>
              <a:rPr sz="3200" b="1" spc="120" dirty="0">
                <a:latin typeface="Noto Sans KR"/>
                <a:cs typeface="Noto Sans KR"/>
              </a:rPr>
              <a:t> </a:t>
            </a:r>
            <a:r>
              <a:rPr sz="3200" b="1" dirty="0">
                <a:latin typeface="Noto Sans KR"/>
                <a:cs typeface="Noto Sans KR"/>
              </a:rPr>
              <a:t>대표도장</a:t>
            </a:r>
            <a:r>
              <a:rPr sz="3200" b="1" spc="120" dirty="0">
                <a:latin typeface="Noto Sans KR"/>
                <a:cs typeface="Noto Sans KR"/>
              </a:rPr>
              <a:t> </a:t>
            </a:r>
            <a:r>
              <a:rPr sz="3200" b="1" dirty="0">
                <a:latin typeface="Noto Sans KR"/>
                <a:cs typeface="Noto Sans KR"/>
              </a:rPr>
              <a:t>및</a:t>
            </a:r>
            <a:r>
              <a:rPr sz="3200" b="1" spc="125" dirty="0">
                <a:latin typeface="Noto Sans KR"/>
                <a:cs typeface="Noto Sans KR"/>
              </a:rPr>
              <a:t> </a:t>
            </a:r>
            <a:r>
              <a:rPr sz="3200" b="1" dirty="0">
                <a:latin typeface="Noto Sans KR"/>
                <a:cs typeface="Noto Sans KR"/>
              </a:rPr>
              <a:t>대표님</a:t>
            </a:r>
            <a:r>
              <a:rPr sz="3200" b="1" spc="120" dirty="0">
                <a:latin typeface="Noto Sans KR"/>
                <a:cs typeface="Noto Sans KR"/>
              </a:rPr>
              <a:t> </a:t>
            </a:r>
            <a:r>
              <a:rPr sz="3200" b="1" spc="-25" dirty="0">
                <a:latin typeface="Noto Sans KR"/>
                <a:cs typeface="Noto Sans KR"/>
              </a:rPr>
              <a:t>서명</a:t>
            </a:r>
            <a:endParaRPr sz="3200" dirty="0">
              <a:latin typeface="Noto Sans KR"/>
              <a:cs typeface="Noto Sans KR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1714500"/>
            <a:ext cx="5762186" cy="83058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8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2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451" y="566205"/>
            <a:ext cx="10107491" cy="1346192"/>
          </a:xfrm>
          <a:prstGeom prst="rect">
            <a:avLst/>
          </a:prstGeom>
        </p:spPr>
        <p:txBody>
          <a:bodyPr vert="horz" wrap="square" lIns="0" tIns="285903" rIns="0" bIns="0" rtlCol="0">
            <a:spAutoFit/>
          </a:bodyPr>
          <a:lstStyle/>
          <a:p>
            <a:pPr marL="541020">
              <a:lnSpc>
                <a:spcPct val="100000"/>
              </a:lnSpc>
              <a:spcBef>
                <a:spcPts val="130"/>
              </a:spcBef>
            </a:pPr>
            <a:r>
              <a:rPr sz="3800" dirty="0"/>
              <a:t>현장실습</a:t>
            </a:r>
            <a:r>
              <a:rPr sz="3800" spc="50" dirty="0"/>
              <a:t> </a:t>
            </a:r>
            <a:r>
              <a:rPr sz="3800" dirty="0"/>
              <a:t>보고서</a:t>
            </a:r>
            <a:r>
              <a:rPr sz="3800" spc="55" dirty="0"/>
              <a:t> </a:t>
            </a:r>
            <a:r>
              <a:rPr sz="3800" spc="-20" dirty="0"/>
              <a:t>작성방법</a:t>
            </a:r>
            <a:endParaRPr sz="3800" dirty="0"/>
          </a:p>
        </p:txBody>
      </p:sp>
      <p:sp>
        <p:nvSpPr>
          <p:cNvPr id="3" name="object 3"/>
          <p:cNvSpPr txBox="1"/>
          <p:nvPr/>
        </p:nvSpPr>
        <p:spPr>
          <a:xfrm>
            <a:off x="7696200" y="4381500"/>
            <a:ext cx="9220200" cy="26298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95"/>
              </a:spcBef>
            </a:pPr>
            <a:r>
              <a:rPr lang="en-US" sz="3000" b="1" dirty="0">
                <a:latin typeface="Calibri"/>
                <a:cs typeface="Calibri"/>
              </a:rPr>
              <a:t>8</a:t>
            </a:r>
            <a:r>
              <a:rPr sz="3000" b="1" dirty="0" smtClean="0">
                <a:latin typeface="Calibri"/>
                <a:cs typeface="Calibri"/>
              </a:rPr>
              <a:t>.</a:t>
            </a:r>
            <a:r>
              <a:rPr lang="en-US" sz="3000" b="1" dirty="0" smtClean="0">
                <a:latin typeface="Calibri"/>
                <a:cs typeface="Calibri"/>
              </a:rPr>
              <a:t> </a:t>
            </a:r>
            <a:r>
              <a:rPr sz="3000" b="1" dirty="0" err="1" smtClean="0">
                <a:latin typeface="Noto Sans KR"/>
                <a:cs typeface="Noto Sans KR"/>
              </a:rPr>
              <a:t>현장실습</a:t>
            </a:r>
            <a:r>
              <a:rPr sz="3000" b="1" spc="229" dirty="0" smtClean="0">
                <a:latin typeface="Noto Sans KR"/>
                <a:cs typeface="Noto Sans KR"/>
              </a:rPr>
              <a:t> </a:t>
            </a:r>
            <a:r>
              <a:rPr sz="3000" b="1" spc="-25" dirty="0">
                <a:latin typeface="Noto Sans KR"/>
                <a:cs typeface="Noto Sans KR"/>
              </a:rPr>
              <a:t>평가표</a:t>
            </a:r>
            <a:endParaRPr sz="3000" dirty="0">
              <a:latin typeface="Noto Sans KR"/>
              <a:cs typeface="Noto Sans K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Noto Sans KR"/>
              <a:cs typeface="Noto Sans KR"/>
            </a:endParaRPr>
          </a:p>
          <a:p>
            <a:pPr marL="12700" marR="5080">
              <a:lnSpc>
                <a:spcPct val="116300"/>
              </a:lnSpc>
            </a:pPr>
            <a:r>
              <a:rPr sz="3000" b="1" spc="185" dirty="0">
                <a:latin typeface="Calibri"/>
                <a:cs typeface="Calibri"/>
              </a:rPr>
              <a:t>-</a:t>
            </a:r>
            <a:r>
              <a:rPr sz="3000" b="1" dirty="0">
                <a:latin typeface="Noto Sans KR"/>
                <a:cs typeface="Noto Sans KR"/>
              </a:rPr>
              <a:t>배점표를</a:t>
            </a:r>
            <a:r>
              <a:rPr sz="3000" b="1" spc="-50" dirty="0">
                <a:latin typeface="Noto Sans KR"/>
                <a:cs typeface="Noto Sans KR"/>
              </a:rPr>
              <a:t> </a:t>
            </a:r>
            <a:r>
              <a:rPr sz="3000" b="1" dirty="0">
                <a:latin typeface="Noto Sans KR"/>
                <a:cs typeface="Noto Sans KR"/>
              </a:rPr>
              <a:t>참조하여</a:t>
            </a:r>
            <a:r>
              <a:rPr sz="3000" b="1" spc="-45" dirty="0">
                <a:latin typeface="Noto Sans KR"/>
                <a:cs typeface="Noto Sans KR"/>
              </a:rPr>
              <a:t> </a:t>
            </a:r>
            <a:r>
              <a:rPr sz="3000" b="1" dirty="0">
                <a:latin typeface="Noto Sans KR"/>
                <a:cs typeface="Noto Sans KR"/>
              </a:rPr>
              <a:t>현장실습</a:t>
            </a:r>
            <a:r>
              <a:rPr sz="3000" b="1" spc="-50" dirty="0">
                <a:latin typeface="Noto Sans KR"/>
                <a:cs typeface="Noto Sans KR"/>
              </a:rPr>
              <a:t> </a:t>
            </a:r>
            <a:r>
              <a:rPr sz="3000" b="1" dirty="0" err="1">
                <a:latin typeface="Noto Sans KR"/>
                <a:cs typeface="Noto Sans KR"/>
              </a:rPr>
              <a:t>지도자가</a:t>
            </a:r>
            <a:r>
              <a:rPr sz="3000" b="1" spc="-45" dirty="0">
                <a:latin typeface="Noto Sans KR"/>
                <a:cs typeface="Noto Sans KR"/>
              </a:rPr>
              <a:t> </a:t>
            </a:r>
            <a:endParaRPr lang="en-US" sz="3000" b="1" spc="-45" dirty="0" smtClean="0">
              <a:latin typeface="Noto Sans KR"/>
              <a:cs typeface="Noto Sans KR"/>
            </a:endParaRPr>
          </a:p>
          <a:p>
            <a:pPr marL="12700" marR="5080">
              <a:lnSpc>
                <a:spcPct val="116300"/>
              </a:lnSpc>
            </a:pPr>
            <a:r>
              <a:rPr lang="en-US" sz="3000" b="1" spc="-45" dirty="0">
                <a:latin typeface="Noto Sans KR"/>
                <a:cs typeface="Noto Sans KR"/>
              </a:rPr>
              <a:t> </a:t>
            </a:r>
            <a:r>
              <a:rPr lang="en-US" sz="3000" b="1" spc="-45" dirty="0" smtClean="0">
                <a:latin typeface="Noto Sans KR"/>
                <a:cs typeface="Noto Sans KR"/>
              </a:rPr>
              <a:t> </a:t>
            </a:r>
            <a:r>
              <a:rPr sz="3000" b="1" dirty="0" err="1" smtClean="0">
                <a:latin typeface="Noto Sans KR"/>
                <a:cs typeface="Noto Sans KR"/>
              </a:rPr>
              <a:t>직접</a:t>
            </a:r>
            <a:r>
              <a:rPr sz="3000" b="1" spc="-50" dirty="0" smtClean="0">
                <a:latin typeface="Noto Sans KR"/>
                <a:cs typeface="Noto Sans KR"/>
              </a:rPr>
              <a:t> </a:t>
            </a:r>
            <a:r>
              <a:rPr sz="3000" b="1" dirty="0">
                <a:latin typeface="Noto Sans KR"/>
                <a:cs typeface="Noto Sans KR"/>
              </a:rPr>
              <a:t>채점</a:t>
            </a:r>
            <a:r>
              <a:rPr sz="3000" b="1" spc="-45" dirty="0">
                <a:latin typeface="Noto Sans KR"/>
                <a:cs typeface="Noto Sans KR"/>
              </a:rPr>
              <a:t> </a:t>
            </a:r>
            <a:r>
              <a:rPr sz="3000" b="1" dirty="0">
                <a:latin typeface="Noto Sans KR"/>
                <a:cs typeface="Noto Sans KR"/>
              </a:rPr>
              <a:t>후</a:t>
            </a:r>
            <a:r>
              <a:rPr sz="3000" b="1" spc="-50" dirty="0">
                <a:latin typeface="Noto Sans KR"/>
                <a:cs typeface="Noto Sans KR"/>
              </a:rPr>
              <a:t> </a:t>
            </a:r>
            <a:r>
              <a:rPr sz="3000" b="1" spc="-25" dirty="0">
                <a:latin typeface="Noto Sans KR"/>
                <a:cs typeface="Noto Sans KR"/>
              </a:rPr>
              <a:t>일지 </a:t>
            </a:r>
            <a:r>
              <a:rPr sz="3000" b="1" dirty="0">
                <a:latin typeface="Noto Sans KR"/>
                <a:cs typeface="Noto Sans KR"/>
              </a:rPr>
              <a:t>와 </a:t>
            </a:r>
            <a:r>
              <a:rPr sz="3000" b="1" dirty="0" err="1">
                <a:latin typeface="Noto Sans KR"/>
                <a:cs typeface="Noto Sans KR"/>
              </a:rPr>
              <a:t>함께</a:t>
            </a:r>
            <a:r>
              <a:rPr sz="3000" b="1" dirty="0">
                <a:latin typeface="Noto Sans KR"/>
                <a:cs typeface="Noto Sans KR"/>
              </a:rPr>
              <a:t> </a:t>
            </a:r>
            <a:r>
              <a:rPr sz="3000" b="1" spc="-35" dirty="0" err="1" smtClean="0">
                <a:latin typeface="Noto Sans KR"/>
                <a:cs typeface="Noto Sans KR"/>
              </a:rPr>
              <a:t>제출</a:t>
            </a:r>
            <a:r>
              <a:rPr lang="en-US" sz="2800" b="1" spc="-35" dirty="0" smtClean="0">
                <a:latin typeface="Noto Sans KR"/>
                <a:cs typeface="Noto Sans KR"/>
              </a:rPr>
              <a:t>(</a:t>
            </a:r>
            <a:r>
              <a:rPr lang="ko-KR" altLang="en-US" sz="2800" b="1" spc="-35" dirty="0" smtClean="0">
                <a:latin typeface="Noto Sans KR"/>
                <a:cs typeface="Noto Sans KR"/>
              </a:rPr>
              <a:t>지도자 서명 필수</a:t>
            </a:r>
            <a:r>
              <a:rPr lang="en-US" sz="2800" b="1" spc="-35" dirty="0" smtClean="0">
                <a:latin typeface="Noto Sans KR"/>
                <a:cs typeface="Noto Sans KR"/>
              </a:rPr>
              <a:t>)</a:t>
            </a:r>
            <a:endParaRPr sz="2800" dirty="0">
              <a:latin typeface="Noto Sans KR"/>
              <a:cs typeface="Noto Sans KR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Noto Sans KR"/>
              <a:cs typeface="Noto Sans KR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latin typeface="Tahoma"/>
                <a:cs typeface="Tahoma"/>
              </a:rPr>
              <a:t>-</a:t>
            </a:r>
            <a:r>
              <a:rPr sz="3000" b="1" dirty="0">
                <a:latin typeface="Noto Sans KR"/>
                <a:cs typeface="Noto Sans KR"/>
              </a:rPr>
              <a:t>현장실습</a:t>
            </a:r>
            <a:r>
              <a:rPr sz="3000" b="1" spc="-40" dirty="0">
                <a:latin typeface="Noto Sans KR"/>
                <a:cs typeface="Noto Sans KR"/>
              </a:rPr>
              <a:t> </a:t>
            </a:r>
            <a:r>
              <a:rPr sz="3000" b="1" dirty="0">
                <a:latin typeface="Noto Sans KR"/>
                <a:cs typeface="Noto Sans KR"/>
              </a:rPr>
              <a:t>평가표</a:t>
            </a:r>
            <a:r>
              <a:rPr sz="3000" b="1" spc="-40" dirty="0">
                <a:latin typeface="Noto Sans KR"/>
                <a:cs typeface="Noto Sans KR"/>
              </a:rPr>
              <a:t> </a:t>
            </a:r>
            <a:r>
              <a:rPr sz="3000" b="1" dirty="0">
                <a:latin typeface="Noto Sans KR"/>
                <a:cs typeface="Noto Sans KR"/>
              </a:rPr>
              <a:t>미</a:t>
            </a:r>
            <a:r>
              <a:rPr sz="3000" b="1" spc="-40" dirty="0">
                <a:latin typeface="Noto Sans KR"/>
                <a:cs typeface="Noto Sans KR"/>
              </a:rPr>
              <a:t> </a:t>
            </a:r>
            <a:r>
              <a:rPr sz="3000" b="1" dirty="0">
                <a:latin typeface="Noto Sans KR"/>
                <a:cs typeface="Noto Sans KR"/>
              </a:rPr>
              <a:t>제출시</a:t>
            </a:r>
            <a:r>
              <a:rPr sz="3000" b="1" spc="-35" dirty="0">
                <a:latin typeface="Noto Sans KR"/>
                <a:cs typeface="Noto Sans KR"/>
              </a:rPr>
              <a:t> </a:t>
            </a:r>
            <a:r>
              <a:rPr sz="3000" b="1" dirty="0">
                <a:latin typeface="Noto Sans KR"/>
                <a:cs typeface="Noto Sans KR"/>
              </a:rPr>
              <a:t>현장실습</a:t>
            </a:r>
            <a:r>
              <a:rPr sz="3000" b="1" spc="-40" dirty="0">
                <a:latin typeface="Noto Sans KR"/>
                <a:cs typeface="Noto Sans KR"/>
              </a:rPr>
              <a:t> </a:t>
            </a:r>
            <a:r>
              <a:rPr sz="3000" b="1" dirty="0">
                <a:latin typeface="Noto Sans KR"/>
                <a:cs typeface="Noto Sans KR"/>
              </a:rPr>
              <a:t>이수</a:t>
            </a:r>
            <a:r>
              <a:rPr sz="3000" b="1" spc="-40" dirty="0">
                <a:latin typeface="Noto Sans KR"/>
                <a:cs typeface="Noto Sans KR"/>
              </a:rPr>
              <a:t> </a:t>
            </a:r>
            <a:r>
              <a:rPr sz="3000" b="1" spc="-25" dirty="0">
                <a:latin typeface="Noto Sans KR"/>
                <a:cs typeface="Noto Sans KR"/>
              </a:rPr>
              <a:t>불가</a:t>
            </a:r>
            <a:endParaRPr sz="3000" dirty="0">
              <a:latin typeface="Noto Sans KR"/>
              <a:cs typeface="Noto Sans KR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562100"/>
            <a:ext cx="7543800" cy="83288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8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2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0046" y="7776196"/>
            <a:ext cx="16535400" cy="20831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5360" y="190500"/>
            <a:ext cx="353885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chemeClr val="accent1">
                    <a:lumMod val="75000"/>
                  </a:schemeClr>
                </a:solidFill>
              </a:rPr>
              <a:t>수료기준</a:t>
            </a:r>
            <a:r>
              <a:rPr sz="4800" spc="6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4800" spc="-25" dirty="0">
                <a:solidFill>
                  <a:schemeClr val="accent1">
                    <a:lumMod val="75000"/>
                  </a:schemeClr>
                </a:solidFill>
              </a:rPr>
              <a:t>안내</a:t>
            </a:r>
            <a:endParaRPr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64772" y="9407238"/>
            <a:ext cx="231775" cy="452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800" b="1" spc="200" dirty="0">
                <a:solidFill>
                  <a:srgbClr val="F9F5F0"/>
                </a:solidFill>
                <a:latin typeface="Calibri"/>
                <a:cs typeface="Calibri"/>
              </a:rPr>
              <a:t>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0046" y="1028700"/>
            <a:ext cx="157734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◆ 합격기준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: </a:t>
            </a:r>
            <a:r>
              <a:rPr lang="ko-KR" altLang="en-US"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일반수업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 및 현장실습 과정의 각각 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90%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이상 출석한 자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일반과정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: </a:t>
            </a:r>
            <a:r>
              <a:rPr lang="ko-KR" altLang="en-US"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이론연수</a:t>
            </a:r>
            <a:r>
              <a:rPr lang="ko-KR" altLang="en-US" sz="2800" b="1" spc="3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lang="en-US" altLang="ko-KR" sz="2800" b="1" spc="1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: </a:t>
            </a:r>
            <a:r>
              <a:rPr lang="en-US" altLang="ko-KR" sz="2800" b="1" spc="9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66</a:t>
            </a:r>
            <a:r>
              <a:rPr lang="ko-KR" altLang="en-US" sz="2800" b="1" spc="9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시간</a:t>
            </a:r>
            <a:r>
              <a:rPr lang="ko-KR" altLang="en-US" sz="2800" b="1" spc="1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中 </a:t>
            </a:r>
            <a:r>
              <a:rPr lang="en-US" altLang="ko-KR" sz="2800" b="1" spc="9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60</a:t>
            </a:r>
            <a:r>
              <a:rPr lang="ko-KR" altLang="en-US" sz="2800" b="1" spc="9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시간</a:t>
            </a:r>
            <a:r>
              <a:rPr lang="ko-KR" altLang="en-US" sz="2800" b="1" spc="3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lang="ko-KR" altLang="en-US" sz="2800" b="1" spc="-7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↑ </a:t>
            </a:r>
            <a:r>
              <a:rPr lang="en-US" altLang="ko-KR" sz="2800" b="1" spc="-7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/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현장실습</a:t>
            </a:r>
            <a:r>
              <a:rPr lang="en-US" altLang="ko-KR" sz="2800" b="1" spc="1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: </a:t>
            </a:r>
            <a:r>
              <a:rPr lang="en-US" altLang="ko-KR" sz="2800" b="1" spc="9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24</a:t>
            </a:r>
            <a:r>
              <a:rPr lang="ko-KR" altLang="en-US" sz="2800" b="1" spc="9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시간</a:t>
            </a:r>
            <a:r>
              <a:rPr lang="ko-KR" altLang="en-US" sz="2800" b="1" spc="1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中 </a:t>
            </a:r>
            <a:r>
              <a:rPr lang="en-US" altLang="ko-KR" sz="2800" b="1" spc="9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22</a:t>
            </a:r>
            <a:r>
              <a:rPr lang="ko-KR" altLang="en-US" sz="2800" b="1" spc="9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시간</a:t>
            </a:r>
            <a:r>
              <a:rPr lang="ko-KR" altLang="en-US" sz="2800" b="1" spc="3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lang="ko-KR" altLang="en-US" sz="2800" b="1" spc="-21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↑ </a:t>
            </a:r>
            <a:r>
              <a:rPr lang="ko-KR" altLang="en-US" sz="2800" b="1" spc="-2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이수</a:t>
            </a:r>
            <a:endParaRPr lang="en-US" altLang="ko-KR" sz="2800" b="1" spc="-25" dirty="0" smtClean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특별과정</a:t>
            </a:r>
            <a:r>
              <a:rPr lang="ko-KR" altLang="en-US" sz="2800" b="1" spc="1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lang="en-US" altLang="ko-KR" sz="2800" b="1" spc="1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: </a:t>
            </a:r>
            <a:r>
              <a:rPr lang="ko-KR" altLang="en-US"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이론연수</a:t>
            </a:r>
            <a:r>
              <a:rPr lang="en-US" altLang="ko-KR" sz="2800" b="1" spc="1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: </a:t>
            </a:r>
            <a:r>
              <a:rPr lang="en-US" altLang="ko-KR" sz="2800" b="1" spc="9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32</a:t>
            </a:r>
            <a:r>
              <a:rPr lang="ko-KR" altLang="en-US" sz="2800" b="1" spc="9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시간</a:t>
            </a:r>
            <a:r>
              <a:rPr lang="ko-KR" altLang="en-US" sz="2800" b="1" spc="2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中 </a:t>
            </a:r>
            <a:r>
              <a:rPr lang="en-US" altLang="ko-KR" sz="2800" b="1" spc="9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29</a:t>
            </a:r>
            <a:r>
              <a:rPr lang="ko-KR" altLang="en-US" sz="2800" b="1" spc="9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시간</a:t>
            </a:r>
            <a:r>
              <a:rPr lang="ko-KR" altLang="en-US" sz="2800" b="1" spc="3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lang="ko-KR" altLang="en-US" sz="2800" b="1" spc="-14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↑ </a:t>
            </a:r>
            <a:r>
              <a:rPr lang="en-US" altLang="ko-KR" sz="2800" b="1" spc="-14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/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현장실습</a:t>
            </a:r>
            <a:r>
              <a:rPr lang="en-US" altLang="ko-KR" sz="2800" b="1" spc="1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: </a:t>
            </a:r>
            <a:r>
              <a:rPr lang="en-US" altLang="ko-KR" sz="2800" b="1" spc="6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8</a:t>
            </a:r>
            <a:r>
              <a:rPr lang="ko-KR" altLang="en-US" sz="2800" b="1" spc="6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시간</a:t>
            </a:r>
            <a:r>
              <a:rPr lang="ko-KR" altLang="en-US" sz="2800" b="1" spc="2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中 </a:t>
            </a:r>
            <a:r>
              <a:rPr lang="en-US" altLang="ko-KR" sz="2800" b="1" spc="6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7</a:t>
            </a:r>
            <a:r>
              <a:rPr lang="ko-KR" altLang="en-US" sz="2800" b="1" spc="6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시간</a:t>
            </a:r>
            <a:r>
              <a:rPr lang="ko-KR" altLang="en-US" sz="2800" b="1" spc="3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lang="ko-KR" altLang="en-US" sz="2800" b="1" spc="-21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↑ </a:t>
            </a:r>
            <a:r>
              <a:rPr lang="ko-KR" altLang="en-US" sz="2800" b="1" spc="-2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이수</a:t>
            </a:r>
            <a:endParaRPr lang="en-US" altLang="ko-KR" sz="2800" b="1" spc="-25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endParaRPr lang="ko-KR" altLang="en-US" sz="2800" dirty="0" smtClean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◆ 보고서 마감</a:t>
            </a:r>
            <a:r>
              <a:rPr lang="en-US" altLang="ko-KR" sz="2800" b="1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: 2025.10.10(</a:t>
            </a:r>
            <a:r>
              <a:rPr lang="ko-KR" altLang="en-US" sz="2800" b="1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금</a:t>
            </a:r>
            <a:r>
              <a:rPr lang="en-US" altLang="ko-KR" sz="2800" b="1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) 18</a:t>
            </a:r>
            <a:r>
              <a:rPr lang="ko-KR" altLang="en-US" sz="2800" b="1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시까지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(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직접방문 및 등기우편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현장실습 결과 보고서 </a:t>
            </a:r>
            <a:r>
              <a:rPr lang="ko-KR" altLang="en-US"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필수제출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제출기한 내 </a:t>
            </a:r>
            <a:r>
              <a:rPr lang="ko-KR" altLang="en-US"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도착분에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 한함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 err="1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제출처</a:t>
            </a:r>
            <a:r>
              <a:rPr lang="en-US" altLang="ko-KR" sz="2800" b="1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: </a:t>
            </a:r>
            <a:r>
              <a:rPr lang="ko-KR" altLang="en-US" sz="2800" b="1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경상남도 진주시 </a:t>
            </a:r>
            <a:r>
              <a:rPr lang="ko-KR" altLang="en-US" sz="2800" b="1" dirty="0" err="1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진주대로</a:t>
            </a:r>
            <a:r>
              <a:rPr lang="ko-KR" altLang="en-US" sz="2800" b="1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en-US" altLang="ko-KR" sz="2800" b="1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501, </a:t>
            </a:r>
            <a:r>
              <a:rPr lang="ko-KR" altLang="en-US" sz="2800" b="1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경상국립대학교 </a:t>
            </a:r>
            <a:r>
              <a:rPr lang="en-US" altLang="ko-KR" sz="2800" b="1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GNU</a:t>
            </a:r>
            <a:r>
              <a:rPr lang="ko-KR" altLang="en-US" sz="2800" b="1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스포츠콤플렉스 </a:t>
            </a:r>
            <a:r>
              <a:rPr lang="ko-KR" altLang="en-US" sz="2800" b="1" dirty="0" err="1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운영팀</a:t>
            </a:r>
            <a:r>
              <a:rPr lang="ko-KR" altLang="en-US" sz="2800" b="1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endParaRPr lang="en-US" altLang="ko-KR" sz="2800" b="1" dirty="0" smtClean="0">
              <a:solidFill>
                <a:srgbClr val="0070C0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endParaRPr lang="en-US" altLang="ko-KR" sz="2800" b="1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◆ 각 항목의 평가점수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(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태도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지도 등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)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각각 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60%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이상 평가된 자 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연수종료일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10.19(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일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)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이후 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2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주 이내 </a:t>
            </a:r>
            <a:r>
              <a:rPr lang="ko-KR" altLang="en-US" sz="2800" b="1" dirty="0" smtClean="0">
                <a:solidFill>
                  <a:srgbClr val="FF000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수료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여부 국민체육진흥공단 지도자 홈페이지에서 확인 요망</a:t>
            </a:r>
            <a:endParaRPr lang="en-US" altLang="ko-KR" sz="2800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2750" y="2563254"/>
            <a:ext cx="10681530" cy="152862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en-US" sz="2800" b="1" spc="-25" dirty="0">
                <a:latin typeface="Noto Sans KR"/>
                <a:cs typeface="Noto Sans KR"/>
              </a:rPr>
              <a:t>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◆</a:t>
            </a:r>
            <a:r>
              <a:rPr lang="en-US" sz="2800" b="1" spc="-25" dirty="0" smtClean="0">
                <a:latin typeface="Noto Sans KR"/>
                <a:cs typeface="Noto Sans KR"/>
              </a:rPr>
              <a:t>  </a:t>
            </a:r>
            <a:r>
              <a:rPr sz="2800" b="1" spc="-25" dirty="0" err="1" smtClean="0">
                <a:latin typeface="Noto Sans KR"/>
                <a:cs typeface="Noto Sans KR"/>
              </a:rPr>
              <a:t>주차</a:t>
            </a:r>
            <a:r>
              <a:rPr lang="ko-KR" altLang="en-US" sz="2800" b="1" spc="-25" dirty="0" smtClean="0">
                <a:latin typeface="Noto Sans KR"/>
                <a:cs typeface="Noto Sans KR"/>
              </a:rPr>
              <a:t>관련</a:t>
            </a:r>
            <a:endParaRPr lang="en-US" altLang="ko-KR" sz="2800" dirty="0">
              <a:latin typeface="Noto Sans KR"/>
              <a:cs typeface="Noto Sans KR"/>
            </a:endParaRPr>
          </a:p>
          <a:p>
            <a:pPr marL="469900" indent="-457200">
              <a:lnSpc>
                <a:spcPct val="100000"/>
              </a:lnSpc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sz="2800" b="1" dirty="0" err="1" smtClean="0">
                <a:latin typeface="Noto Sans KR"/>
                <a:cs typeface="Noto Sans KR"/>
              </a:rPr>
              <a:t>주차권</a:t>
            </a:r>
            <a:r>
              <a:rPr sz="2800" b="1" spc="20" dirty="0" smtClean="0">
                <a:latin typeface="Noto Sans KR"/>
                <a:cs typeface="Noto Sans KR"/>
              </a:rPr>
              <a:t> </a:t>
            </a:r>
            <a:r>
              <a:rPr sz="2800" b="1" dirty="0">
                <a:latin typeface="Noto Sans KR"/>
                <a:cs typeface="Noto Sans KR"/>
              </a:rPr>
              <a:t>제공</a:t>
            </a:r>
            <a:r>
              <a:rPr sz="2800" b="1" spc="25" dirty="0">
                <a:latin typeface="Noto Sans KR"/>
                <a:cs typeface="Noto Sans KR"/>
              </a:rPr>
              <a:t> </a:t>
            </a:r>
            <a:r>
              <a:rPr sz="2800" b="1" dirty="0">
                <a:latin typeface="Noto Sans KR"/>
                <a:cs typeface="Noto Sans KR"/>
              </a:rPr>
              <a:t>불가</a:t>
            </a:r>
            <a:r>
              <a:rPr sz="2800" b="1" spc="25" dirty="0">
                <a:latin typeface="Noto Sans KR"/>
                <a:cs typeface="Noto Sans KR"/>
              </a:rPr>
              <a:t> </a:t>
            </a:r>
            <a:r>
              <a:rPr sz="2800" b="1" dirty="0">
                <a:latin typeface="Calibri"/>
                <a:cs typeface="Calibri"/>
              </a:rPr>
              <a:t>(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dirty="0">
                <a:latin typeface="Noto Sans KR"/>
                <a:cs typeface="Noto Sans KR"/>
              </a:rPr>
              <a:t>교내</a:t>
            </a:r>
            <a:r>
              <a:rPr sz="2800" b="1" spc="25" dirty="0">
                <a:latin typeface="Noto Sans KR"/>
                <a:cs typeface="Noto Sans KR"/>
              </a:rPr>
              <a:t> </a:t>
            </a:r>
            <a:r>
              <a:rPr sz="2800" b="1" dirty="0">
                <a:latin typeface="Noto Sans KR"/>
                <a:cs typeface="Noto Sans KR"/>
              </a:rPr>
              <a:t>안으로</a:t>
            </a:r>
            <a:r>
              <a:rPr sz="2800" b="1" spc="25" dirty="0">
                <a:latin typeface="Noto Sans KR"/>
                <a:cs typeface="Noto Sans KR"/>
              </a:rPr>
              <a:t> </a:t>
            </a:r>
            <a:r>
              <a:rPr sz="2800" b="1" dirty="0">
                <a:latin typeface="Noto Sans KR"/>
                <a:cs typeface="Noto Sans KR"/>
              </a:rPr>
              <a:t>들어오는</a:t>
            </a:r>
            <a:r>
              <a:rPr sz="2800" b="1" spc="25" dirty="0">
                <a:latin typeface="Noto Sans KR"/>
                <a:cs typeface="Noto Sans KR"/>
              </a:rPr>
              <a:t> </a:t>
            </a:r>
            <a:r>
              <a:rPr sz="2800" b="1" dirty="0">
                <a:latin typeface="Noto Sans KR"/>
                <a:cs typeface="Noto Sans KR"/>
              </a:rPr>
              <a:t>경우</a:t>
            </a:r>
            <a:r>
              <a:rPr sz="2800" b="1" spc="20" dirty="0">
                <a:latin typeface="Noto Sans KR"/>
                <a:cs typeface="Noto Sans KR"/>
              </a:rPr>
              <a:t> </a:t>
            </a:r>
            <a:r>
              <a:rPr sz="2800" b="1" spc="95" dirty="0">
                <a:latin typeface="Calibri"/>
                <a:cs typeface="Calibri"/>
              </a:rPr>
              <a:t>30</a:t>
            </a:r>
            <a:r>
              <a:rPr sz="2800" b="1" spc="95" dirty="0">
                <a:latin typeface="Noto Sans KR"/>
                <a:cs typeface="Noto Sans KR"/>
              </a:rPr>
              <a:t>분당</a:t>
            </a:r>
            <a:r>
              <a:rPr sz="2800" b="1" spc="25" dirty="0">
                <a:latin typeface="Noto Sans KR"/>
                <a:cs typeface="Noto Sans KR"/>
              </a:rPr>
              <a:t> </a:t>
            </a:r>
            <a:r>
              <a:rPr sz="2800" b="1" spc="145" dirty="0">
                <a:latin typeface="Calibri"/>
                <a:cs typeface="Calibri"/>
              </a:rPr>
              <a:t>800</a:t>
            </a:r>
            <a:r>
              <a:rPr sz="2800" b="1" spc="145" dirty="0">
                <a:latin typeface="Noto Sans KR"/>
                <a:cs typeface="Noto Sans KR"/>
              </a:rPr>
              <a:t>원</a:t>
            </a:r>
            <a:r>
              <a:rPr sz="2800" b="1" spc="25" dirty="0">
                <a:latin typeface="Noto Sans KR"/>
                <a:cs typeface="Noto Sans KR"/>
              </a:rPr>
              <a:t> </a:t>
            </a:r>
            <a:r>
              <a:rPr sz="2800" b="1" spc="-25" dirty="0">
                <a:latin typeface="Noto Sans KR"/>
                <a:cs typeface="Noto Sans KR"/>
              </a:rPr>
              <a:t>차감</a:t>
            </a:r>
            <a:r>
              <a:rPr sz="2800" b="1" spc="-25" dirty="0">
                <a:latin typeface="Calibri"/>
                <a:cs typeface="Calibri"/>
              </a:rPr>
              <a:t>) </a:t>
            </a:r>
            <a:endParaRPr lang="en-US" sz="2800" b="1" spc="-25" dirty="0" smtClean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sz="2800" b="1" dirty="0" err="1" smtClean="0">
                <a:latin typeface="Noto Sans KR"/>
                <a:cs typeface="Noto Sans KR"/>
              </a:rPr>
              <a:t>무료</a:t>
            </a:r>
            <a:r>
              <a:rPr sz="2800" b="1" spc="30" dirty="0" smtClean="0">
                <a:latin typeface="Noto Sans KR"/>
                <a:cs typeface="Noto Sans KR"/>
              </a:rPr>
              <a:t> </a:t>
            </a:r>
            <a:r>
              <a:rPr sz="2800" b="1" dirty="0">
                <a:latin typeface="Noto Sans KR"/>
                <a:cs typeface="Noto Sans KR"/>
              </a:rPr>
              <a:t>주차장</a:t>
            </a:r>
            <a:r>
              <a:rPr sz="2800" b="1" spc="30" dirty="0">
                <a:latin typeface="Noto Sans KR"/>
                <a:cs typeface="Noto Sans KR"/>
              </a:rPr>
              <a:t> </a:t>
            </a:r>
            <a:r>
              <a:rPr sz="2800" b="1" dirty="0" err="1">
                <a:latin typeface="Noto Sans KR"/>
                <a:cs typeface="Noto Sans KR"/>
              </a:rPr>
              <a:t>남문주차장</a:t>
            </a:r>
            <a:r>
              <a:rPr sz="2800" b="1" spc="30" dirty="0">
                <a:latin typeface="Noto Sans KR"/>
                <a:cs typeface="Noto Sans KR"/>
              </a:rPr>
              <a:t> </a:t>
            </a:r>
            <a:r>
              <a:rPr sz="2800" b="1" dirty="0" err="1" smtClean="0">
                <a:latin typeface="Noto Sans KR"/>
                <a:cs typeface="Noto Sans KR"/>
              </a:rPr>
              <a:t>이용</a:t>
            </a:r>
            <a:r>
              <a:rPr lang="en-US" sz="2800" b="1" spc="30" dirty="0">
                <a:latin typeface="Noto Sans KR"/>
                <a:cs typeface="Noto Sans KR"/>
              </a:rPr>
              <a:t> </a:t>
            </a:r>
            <a:r>
              <a:rPr lang="ko-KR" altLang="en-US" sz="2800" b="1" spc="30" dirty="0" smtClean="0">
                <a:latin typeface="Noto Sans KR"/>
                <a:cs typeface="Noto Sans KR"/>
              </a:rPr>
              <a:t>바랍니다</a:t>
            </a:r>
            <a:r>
              <a:rPr lang="en-US" altLang="ko-KR" sz="2800" b="1" spc="30" dirty="0" smtClean="0">
                <a:latin typeface="Noto Sans KR"/>
                <a:cs typeface="Noto Sans KR"/>
              </a:rPr>
              <a:t>.</a:t>
            </a:r>
            <a:endParaRPr sz="2800" dirty="0">
              <a:latin typeface="Noto Sans KR"/>
              <a:cs typeface="Noto Sans K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750" y="4668290"/>
            <a:ext cx="10949940" cy="1997983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◆  </a:t>
            </a:r>
            <a:r>
              <a:rPr sz="2800" b="1" dirty="0" err="1" smtClean="0">
                <a:latin typeface="Noto Sans KR"/>
                <a:cs typeface="Noto Sans KR"/>
              </a:rPr>
              <a:t>연수</a:t>
            </a:r>
            <a:r>
              <a:rPr sz="2800" b="1" spc="35" dirty="0" smtClean="0">
                <a:latin typeface="Noto Sans KR"/>
                <a:cs typeface="Noto Sans KR"/>
              </a:rPr>
              <a:t> </a:t>
            </a:r>
            <a:r>
              <a:rPr sz="2800" b="1" dirty="0">
                <a:latin typeface="Noto Sans KR"/>
                <a:cs typeface="Noto Sans KR"/>
              </a:rPr>
              <a:t>중</a:t>
            </a:r>
            <a:r>
              <a:rPr sz="2800" b="1" spc="40" dirty="0">
                <a:latin typeface="Noto Sans KR"/>
                <a:cs typeface="Noto Sans KR"/>
              </a:rPr>
              <a:t> </a:t>
            </a:r>
            <a:r>
              <a:rPr sz="2800" b="1" spc="-20" dirty="0">
                <a:latin typeface="Noto Sans KR"/>
                <a:cs typeface="Noto Sans KR"/>
              </a:rPr>
              <a:t>유의사항</a:t>
            </a:r>
            <a:endParaRPr sz="2800" dirty="0">
              <a:latin typeface="Noto Sans KR"/>
              <a:cs typeface="Noto Sans KR"/>
            </a:endParaRPr>
          </a:p>
          <a:p>
            <a:pPr marL="305435" indent="-207010">
              <a:lnSpc>
                <a:spcPct val="100000"/>
              </a:lnSpc>
              <a:spcBef>
                <a:spcPts val="540"/>
              </a:spcBef>
              <a:buSzPct val="96428"/>
              <a:buFont typeface="Calibri"/>
              <a:buChar char="•"/>
              <a:tabLst>
                <a:tab pos="306070" algn="l"/>
              </a:tabLst>
            </a:pPr>
            <a:r>
              <a:rPr lang="en-US" sz="2800" b="1" dirty="0" smtClean="0">
                <a:latin typeface="Noto Sans KR"/>
                <a:cs typeface="Noto Sans KR"/>
              </a:rPr>
              <a:t> </a:t>
            </a:r>
            <a:r>
              <a:rPr sz="2800" b="1" spc="-150" dirty="0" err="1" smtClean="0">
                <a:latin typeface="Noto Sans KR"/>
                <a:cs typeface="Noto Sans KR"/>
              </a:rPr>
              <a:t>신분증</a:t>
            </a:r>
            <a:r>
              <a:rPr sz="2800" b="1" spc="-150" dirty="0" smtClean="0">
                <a:latin typeface="Noto Sans KR"/>
                <a:cs typeface="Noto Sans KR"/>
              </a:rPr>
              <a:t> </a:t>
            </a:r>
            <a:r>
              <a:rPr sz="2800" b="1" spc="-150" dirty="0" err="1" smtClean="0">
                <a:latin typeface="Noto Sans KR"/>
                <a:cs typeface="Noto Sans KR"/>
              </a:rPr>
              <a:t>항시</a:t>
            </a:r>
            <a:r>
              <a:rPr sz="2800" b="1" spc="-150" dirty="0" smtClean="0">
                <a:latin typeface="Noto Sans KR"/>
                <a:cs typeface="Noto Sans KR"/>
              </a:rPr>
              <a:t> </a:t>
            </a:r>
            <a:r>
              <a:rPr sz="2800" b="1" spc="-150" dirty="0" err="1" smtClean="0">
                <a:latin typeface="Noto Sans KR"/>
                <a:cs typeface="Noto Sans KR"/>
              </a:rPr>
              <a:t>소지</a:t>
            </a:r>
            <a:r>
              <a:rPr sz="2800" b="1" spc="-150" dirty="0" smtClean="0">
                <a:latin typeface="Calibri"/>
                <a:cs typeface="Calibri"/>
              </a:rPr>
              <a:t>(</a:t>
            </a:r>
            <a:r>
              <a:rPr sz="2800" b="1" spc="-150" dirty="0" err="1" smtClean="0">
                <a:solidFill>
                  <a:srgbClr val="FF0000"/>
                </a:solidFill>
                <a:latin typeface="Noto Sans KR"/>
                <a:cs typeface="Noto Sans KR"/>
              </a:rPr>
              <a:t>대리출석</a:t>
            </a:r>
            <a:r>
              <a:rPr sz="2800" b="1" spc="-150" dirty="0" smtClean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sz="2800" b="1" spc="-150" dirty="0" err="1" smtClean="0">
                <a:solidFill>
                  <a:srgbClr val="FF0000"/>
                </a:solidFill>
                <a:latin typeface="Noto Sans KR"/>
                <a:cs typeface="Noto Sans KR"/>
              </a:rPr>
              <a:t>방지를</a:t>
            </a:r>
            <a:r>
              <a:rPr sz="2800" b="1" spc="-150" dirty="0" smtClean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sz="2800" b="1" spc="-150" dirty="0" err="1" smtClean="0">
                <a:solidFill>
                  <a:srgbClr val="FF0000"/>
                </a:solidFill>
                <a:latin typeface="Noto Sans KR"/>
                <a:cs typeface="Noto Sans KR"/>
              </a:rPr>
              <a:t>위한</a:t>
            </a:r>
            <a:r>
              <a:rPr sz="2800" b="1" spc="-150" dirty="0" smtClean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sz="2800" b="1" spc="-150" dirty="0" err="1" smtClean="0">
                <a:solidFill>
                  <a:srgbClr val="FF0000"/>
                </a:solidFill>
                <a:latin typeface="Noto Sans KR"/>
                <a:cs typeface="Noto Sans KR"/>
              </a:rPr>
              <a:t>불시</a:t>
            </a:r>
            <a:r>
              <a:rPr sz="2800" b="1" spc="-150" dirty="0" smtClean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sz="2800" b="1" spc="-150" dirty="0" err="1" smtClean="0">
                <a:solidFill>
                  <a:srgbClr val="FF0000"/>
                </a:solidFill>
                <a:latin typeface="Noto Sans KR"/>
                <a:cs typeface="Noto Sans KR"/>
              </a:rPr>
              <a:t>검사</a:t>
            </a:r>
            <a:r>
              <a:rPr sz="2800" b="1" spc="-150" dirty="0" smtClean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sz="2800" b="1" spc="-150" dirty="0" err="1" smtClean="0">
                <a:solidFill>
                  <a:srgbClr val="FF0000"/>
                </a:solidFill>
                <a:latin typeface="Noto Sans KR"/>
                <a:cs typeface="Noto Sans KR"/>
              </a:rPr>
              <a:t>시행</a:t>
            </a:r>
            <a:r>
              <a:rPr sz="2800" b="1" spc="-150" dirty="0" smtClean="0">
                <a:latin typeface="Calibri"/>
                <a:cs typeface="Calibri"/>
              </a:rPr>
              <a:t>)</a:t>
            </a:r>
            <a:endParaRPr sz="2800" spc="-150" dirty="0" smtClean="0">
              <a:latin typeface="Calibri"/>
              <a:cs typeface="Calibri"/>
            </a:endParaRPr>
          </a:p>
          <a:p>
            <a:pPr marL="391160" indent="-292735">
              <a:lnSpc>
                <a:spcPct val="100000"/>
              </a:lnSpc>
              <a:spcBef>
                <a:spcPts val="540"/>
              </a:spcBef>
              <a:buSzPct val="96428"/>
              <a:buFont typeface="Calibri"/>
              <a:buChar char="•"/>
              <a:tabLst>
                <a:tab pos="391795" algn="l"/>
              </a:tabLst>
            </a:pPr>
            <a:r>
              <a:rPr sz="2800" b="1" dirty="0" err="1" smtClean="0">
                <a:latin typeface="Noto Sans KR"/>
                <a:cs typeface="Noto Sans KR"/>
              </a:rPr>
              <a:t>강의실</a:t>
            </a:r>
            <a:r>
              <a:rPr sz="2800" b="1" spc="20" dirty="0" smtClean="0">
                <a:latin typeface="Noto Sans KR"/>
                <a:cs typeface="Noto Sans KR"/>
              </a:rPr>
              <a:t> </a:t>
            </a:r>
            <a:r>
              <a:rPr sz="2800" b="1" dirty="0" err="1" smtClean="0">
                <a:latin typeface="Noto Sans KR"/>
                <a:cs typeface="Noto Sans KR"/>
              </a:rPr>
              <a:t>내에서는</a:t>
            </a:r>
            <a:r>
              <a:rPr sz="2800" b="1" spc="30" dirty="0" smtClean="0">
                <a:latin typeface="Noto Sans KR"/>
                <a:cs typeface="Noto Sans KR"/>
              </a:rPr>
              <a:t> </a:t>
            </a:r>
            <a:r>
              <a:rPr sz="2800" b="1" u="sng" dirty="0" err="1" smtClean="0">
                <a:latin typeface="Noto Sans KR"/>
                <a:cs typeface="Noto Sans KR"/>
              </a:rPr>
              <a:t>음료</a:t>
            </a:r>
            <a:r>
              <a:rPr sz="2800" b="1" u="sng" spc="30" dirty="0" smtClean="0">
                <a:latin typeface="Noto Sans KR"/>
                <a:cs typeface="Noto Sans KR"/>
              </a:rPr>
              <a:t> </a:t>
            </a:r>
            <a:r>
              <a:rPr sz="2800" b="1" u="sng" dirty="0" smtClean="0">
                <a:latin typeface="Noto Sans KR"/>
                <a:cs typeface="Noto Sans KR"/>
              </a:rPr>
              <a:t>외</a:t>
            </a:r>
            <a:r>
              <a:rPr sz="2800" b="1" u="sng" spc="30" dirty="0" smtClean="0">
                <a:latin typeface="Noto Sans KR"/>
                <a:cs typeface="Noto Sans KR"/>
              </a:rPr>
              <a:t> </a:t>
            </a:r>
            <a:r>
              <a:rPr sz="2800" b="1" u="sng" dirty="0" err="1" smtClean="0">
                <a:latin typeface="Noto Sans KR"/>
                <a:cs typeface="Noto Sans KR"/>
              </a:rPr>
              <a:t>취식행위</a:t>
            </a:r>
            <a:r>
              <a:rPr sz="2800" b="1" u="sng" spc="35" dirty="0" smtClean="0">
                <a:latin typeface="Noto Sans KR"/>
                <a:cs typeface="Noto Sans KR"/>
              </a:rPr>
              <a:t> </a:t>
            </a:r>
            <a:r>
              <a:rPr sz="2800" b="1" u="sng" spc="-25" dirty="0" err="1" smtClean="0">
                <a:latin typeface="Noto Sans KR"/>
                <a:cs typeface="Noto Sans KR"/>
              </a:rPr>
              <a:t>금지</a:t>
            </a:r>
            <a:endParaRPr sz="2800" u="sng" dirty="0" smtClean="0">
              <a:latin typeface="Noto Sans KR"/>
              <a:cs typeface="Noto Sans KR"/>
            </a:endParaRPr>
          </a:p>
          <a:p>
            <a:pPr marL="391160" indent="-292735">
              <a:lnSpc>
                <a:spcPct val="100000"/>
              </a:lnSpc>
              <a:spcBef>
                <a:spcPts val="540"/>
              </a:spcBef>
              <a:buSzPct val="96428"/>
              <a:buFont typeface="Calibri"/>
              <a:buChar char="•"/>
              <a:tabLst>
                <a:tab pos="391795" algn="l"/>
              </a:tabLst>
            </a:pPr>
            <a:r>
              <a:rPr sz="2800" b="1" dirty="0" err="1" smtClean="0">
                <a:latin typeface="Noto Sans KR"/>
                <a:cs typeface="Noto Sans KR"/>
              </a:rPr>
              <a:t>수업태도</a:t>
            </a:r>
            <a:r>
              <a:rPr sz="2800" b="1" spc="20" dirty="0" smtClean="0">
                <a:latin typeface="Noto Sans KR"/>
                <a:cs typeface="Noto Sans KR"/>
              </a:rPr>
              <a:t> </a:t>
            </a:r>
            <a:r>
              <a:rPr sz="2800" b="1" dirty="0">
                <a:latin typeface="Noto Sans KR"/>
                <a:cs typeface="Noto Sans KR"/>
              </a:rPr>
              <a:t>불량자</a:t>
            </a:r>
            <a:r>
              <a:rPr sz="2800" b="1" spc="25" dirty="0">
                <a:latin typeface="Noto Sans KR"/>
                <a:cs typeface="Noto Sans KR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Noto Sans KR"/>
                <a:cs typeface="Noto Sans KR"/>
              </a:rPr>
              <a:t>수업</a:t>
            </a:r>
            <a:r>
              <a:rPr sz="2800" b="1" spc="25" dirty="0">
                <a:latin typeface="Noto Sans KR"/>
                <a:cs typeface="Noto Sans KR"/>
              </a:rPr>
              <a:t> </a:t>
            </a:r>
            <a:r>
              <a:rPr sz="2800" b="1" dirty="0">
                <a:latin typeface="Noto Sans KR"/>
                <a:cs typeface="Noto Sans KR"/>
              </a:rPr>
              <a:t>중</a:t>
            </a:r>
            <a:r>
              <a:rPr sz="2800" b="1" spc="20" dirty="0">
                <a:latin typeface="Noto Sans KR"/>
                <a:cs typeface="Noto Sans KR"/>
              </a:rPr>
              <a:t> </a:t>
            </a:r>
            <a:r>
              <a:rPr sz="2800" b="1" dirty="0">
                <a:latin typeface="Noto Sans KR"/>
                <a:cs typeface="Noto Sans KR"/>
              </a:rPr>
              <a:t>엎드려</a:t>
            </a:r>
            <a:r>
              <a:rPr sz="2800" b="1" spc="25" dirty="0">
                <a:latin typeface="Noto Sans KR"/>
                <a:cs typeface="Noto Sans KR"/>
              </a:rPr>
              <a:t> </a:t>
            </a:r>
            <a:r>
              <a:rPr sz="2800" b="1" dirty="0">
                <a:latin typeface="Noto Sans KR"/>
                <a:cs typeface="Noto Sans KR"/>
              </a:rPr>
              <a:t>자는</a:t>
            </a:r>
            <a:r>
              <a:rPr sz="2800" b="1" spc="20" dirty="0">
                <a:latin typeface="Noto Sans KR"/>
                <a:cs typeface="Noto Sans KR"/>
              </a:rPr>
              <a:t> </a:t>
            </a:r>
            <a:r>
              <a:rPr sz="2800" b="1" dirty="0">
                <a:latin typeface="Noto Sans KR"/>
                <a:cs typeface="Noto Sans KR"/>
              </a:rPr>
              <a:t>행위</a:t>
            </a:r>
            <a:r>
              <a:rPr sz="2800" b="1" dirty="0">
                <a:latin typeface="Calibri"/>
                <a:cs typeface="Calibri"/>
              </a:rPr>
              <a:t>,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dirty="0">
                <a:latin typeface="Noto Sans KR"/>
                <a:cs typeface="Noto Sans KR"/>
              </a:rPr>
              <a:t>노트북</a:t>
            </a:r>
            <a:r>
              <a:rPr sz="2800" b="1" spc="25" dirty="0">
                <a:latin typeface="Noto Sans KR"/>
                <a:cs typeface="Noto Sans KR"/>
              </a:rPr>
              <a:t> </a:t>
            </a:r>
            <a:r>
              <a:rPr sz="2800" b="1" dirty="0">
                <a:latin typeface="Noto Sans KR"/>
                <a:cs typeface="Noto Sans KR"/>
              </a:rPr>
              <a:t>및</a:t>
            </a:r>
            <a:r>
              <a:rPr sz="2800" b="1" spc="20" dirty="0">
                <a:latin typeface="Noto Sans KR"/>
                <a:cs typeface="Noto Sans KR"/>
              </a:rPr>
              <a:t> </a:t>
            </a:r>
            <a:r>
              <a:rPr sz="2800" b="1" dirty="0">
                <a:latin typeface="Noto Sans KR"/>
                <a:cs typeface="Noto Sans KR"/>
              </a:rPr>
              <a:t>핸드폰</a:t>
            </a:r>
            <a:r>
              <a:rPr sz="2800" b="1" spc="25" dirty="0">
                <a:latin typeface="Noto Sans KR"/>
                <a:cs typeface="Noto Sans KR"/>
              </a:rPr>
              <a:t> </a:t>
            </a:r>
            <a:r>
              <a:rPr sz="2800" b="1" dirty="0" err="1">
                <a:latin typeface="Noto Sans KR"/>
                <a:cs typeface="Noto Sans KR"/>
              </a:rPr>
              <a:t>사용</a:t>
            </a:r>
            <a:r>
              <a:rPr sz="2800" b="1" spc="20" dirty="0">
                <a:latin typeface="Noto Sans KR"/>
                <a:cs typeface="Noto Sans KR"/>
              </a:rPr>
              <a:t> </a:t>
            </a:r>
            <a:r>
              <a:rPr sz="2800" b="1" spc="-50" dirty="0" smtClean="0">
                <a:latin typeface="Noto Sans KR"/>
                <a:cs typeface="Noto Sans KR"/>
              </a:rPr>
              <a:t>등</a:t>
            </a:r>
            <a:endParaRPr lang="en-US" sz="2800" b="1" spc="-50" dirty="0" smtClean="0">
              <a:latin typeface="Noto Sans KR"/>
              <a:cs typeface="Noto Sans K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6847" y="7513827"/>
            <a:ext cx="10148130" cy="106952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◆  </a:t>
            </a:r>
            <a:r>
              <a:rPr sz="2800" b="1" dirty="0" err="1" smtClean="0">
                <a:latin typeface="Noto Sans KR"/>
                <a:cs typeface="Noto Sans KR"/>
              </a:rPr>
              <a:t>강의</a:t>
            </a:r>
            <a:r>
              <a:rPr sz="2800" b="1" spc="25" dirty="0" smtClean="0">
                <a:latin typeface="Noto Sans KR"/>
                <a:cs typeface="Noto Sans KR"/>
              </a:rPr>
              <a:t> </a:t>
            </a:r>
            <a:r>
              <a:rPr sz="2800" b="1" dirty="0">
                <a:latin typeface="Noto Sans KR"/>
                <a:cs typeface="Noto Sans KR"/>
              </a:rPr>
              <a:t>내</a:t>
            </a:r>
            <a:r>
              <a:rPr sz="2800" b="1" spc="25" dirty="0">
                <a:latin typeface="Noto Sans KR"/>
                <a:cs typeface="Noto Sans KR"/>
              </a:rPr>
              <a:t> </a:t>
            </a:r>
            <a:r>
              <a:rPr sz="2800" b="1" dirty="0">
                <a:latin typeface="Noto Sans KR"/>
                <a:cs typeface="Noto Sans KR"/>
              </a:rPr>
              <a:t>문의사항</a:t>
            </a:r>
            <a:r>
              <a:rPr sz="2800" b="1" spc="25" dirty="0">
                <a:latin typeface="Noto Sans KR"/>
                <a:cs typeface="Noto Sans KR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Noto Sans KR"/>
                <a:cs typeface="Noto Sans KR"/>
              </a:rPr>
              <a:t>담당</a:t>
            </a:r>
            <a:r>
              <a:rPr sz="2800" b="1" spc="25" dirty="0">
                <a:latin typeface="Noto Sans KR"/>
                <a:cs typeface="Noto Sans KR"/>
              </a:rPr>
              <a:t> </a:t>
            </a:r>
            <a:r>
              <a:rPr sz="2800" b="1" dirty="0" err="1" smtClean="0">
                <a:latin typeface="Noto Sans KR"/>
                <a:cs typeface="Noto Sans KR"/>
              </a:rPr>
              <a:t>조교</a:t>
            </a:r>
            <a:r>
              <a:rPr sz="2800" b="1" spc="25" dirty="0" smtClean="0">
                <a:latin typeface="Noto Sans KR"/>
                <a:cs typeface="Noto Sans KR"/>
              </a:rPr>
              <a:t> </a:t>
            </a:r>
            <a:r>
              <a:rPr sz="2800" b="1" dirty="0">
                <a:latin typeface="Noto Sans KR"/>
                <a:cs typeface="Noto Sans KR"/>
              </a:rPr>
              <a:t>또는</a:t>
            </a:r>
            <a:r>
              <a:rPr sz="2800" b="1" spc="30" dirty="0">
                <a:latin typeface="Noto Sans KR"/>
                <a:cs typeface="Noto Sans KR"/>
              </a:rPr>
              <a:t> </a:t>
            </a:r>
            <a:r>
              <a:rPr sz="2800" b="1" dirty="0" err="1">
                <a:latin typeface="Noto Sans KR"/>
                <a:cs typeface="Noto Sans KR"/>
              </a:rPr>
              <a:t>직원에게</a:t>
            </a:r>
            <a:r>
              <a:rPr sz="2800" b="1" spc="25" dirty="0">
                <a:latin typeface="Noto Sans KR"/>
                <a:cs typeface="Noto Sans KR"/>
              </a:rPr>
              <a:t> </a:t>
            </a:r>
            <a:r>
              <a:rPr sz="2800" b="1" spc="-10" dirty="0" err="1" smtClean="0">
                <a:latin typeface="Noto Sans KR"/>
                <a:cs typeface="Noto Sans KR"/>
              </a:rPr>
              <a:t>문의</a:t>
            </a:r>
            <a:r>
              <a:rPr lang="en-US" sz="2800" b="1" spc="-10" dirty="0" smtClean="0">
                <a:latin typeface="Noto Sans KR"/>
                <a:cs typeface="Noto Sans KR"/>
              </a:rPr>
              <a:t> </a:t>
            </a:r>
            <a:r>
              <a:rPr sz="2800" b="1" spc="-10" dirty="0" err="1" smtClean="0">
                <a:latin typeface="Noto Sans KR"/>
                <a:cs typeface="Noto Sans KR"/>
              </a:rPr>
              <a:t>부탁드립니다</a:t>
            </a:r>
            <a:r>
              <a:rPr sz="3200" b="1" spc="-10" dirty="0" smtClean="0">
                <a:latin typeface="Calibri"/>
                <a:cs typeface="Calibri"/>
              </a:rPr>
              <a:t>!</a:t>
            </a:r>
            <a:endParaRPr sz="3200" dirty="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spcBef>
                <a:spcPts val="540"/>
              </a:spcBef>
              <a:buFont typeface="Calibri"/>
              <a:buChar char="•"/>
              <a:tabLst>
                <a:tab pos="305435" algn="l"/>
              </a:tabLst>
            </a:pPr>
            <a:r>
              <a:rPr sz="2800" b="1" dirty="0">
                <a:latin typeface="Noto Sans KR"/>
                <a:cs typeface="Noto Sans KR"/>
              </a:rPr>
              <a:t>이론연수 문의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19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055-772-</a:t>
            </a:r>
            <a:r>
              <a:rPr sz="2800" b="1" spc="17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479</a:t>
            </a:r>
            <a:r>
              <a:rPr lang="en-US" sz="2800" b="1" spc="17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7/240908@</a:t>
            </a:r>
            <a:r>
              <a:rPr lang="en-US" altLang="ko-KR" sz="2800" b="1" spc="17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gnu.ac.kr</a:t>
            </a:r>
            <a:endParaRPr sz="2800" dirty="0">
              <a:latin typeface="Noto Sans KR" panose="020B0200000000000000" pitchFamily="50" charset="-127"/>
              <a:ea typeface="Noto Sans KR" panose="020B0200000000000000" pitchFamily="50" charset="-127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0330" y="1257301"/>
            <a:ext cx="2104670" cy="1897208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5800" y="538481"/>
            <a:ext cx="2151380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50" spc="-20" dirty="0">
                <a:solidFill>
                  <a:schemeClr val="accent1">
                    <a:lumMod val="75000"/>
                  </a:schemeClr>
                </a:solidFill>
              </a:rPr>
              <a:t>안내사항</a:t>
            </a:r>
            <a:endParaRPr sz="45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64772" y="9407238"/>
            <a:ext cx="231775" cy="452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800" b="1" spc="200" dirty="0">
                <a:solidFill>
                  <a:srgbClr val="F9F5F0"/>
                </a:solidFill>
                <a:latin typeface="Calibri"/>
                <a:cs typeface="Calibri"/>
              </a:rPr>
              <a:t>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06500" y="2710797"/>
            <a:ext cx="340195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00" dirty="0">
                <a:latin typeface="나눔스퀘어OTF_ac"/>
                <a:cs typeface="나눔스퀘어OTF_ac"/>
              </a:rPr>
              <a:t>남문주차장</a:t>
            </a:r>
            <a:r>
              <a:rPr sz="2800" spc="15" dirty="0">
                <a:latin typeface="나눔스퀘어OTF_ac"/>
                <a:cs typeface="나눔스퀘어OTF_ac"/>
              </a:rPr>
              <a:t> </a:t>
            </a:r>
            <a:r>
              <a:rPr sz="2800" spc="90" dirty="0">
                <a:latin typeface="나눔스퀘어OTF_ac"/>
                <a:cs typeface="나눔스퀘어OTF_ac"/>
              </a:rPr>
              <a:t>네이버지도</a:t>
            </a:r>
            <a:endParaRPr sz="2800" dirty="0">
              <a:latin typeface="나눔스퀘어OTF_ac"/>
              <a:cs typeface="나눔스퀘어OTF_ac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30330" y="3390900"/>
            <a:ext cx="6845249" cy="6125501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5" name="직사각형 24"/>
          <p:cNvSpPr/>
          <p:nvPr/>
        </p:nvSpPr>
        <p:spPr>
          <a:xfrm>
            <a:off x="15544800" y="3658981"/>
            <a:ext cx="990600" cy="381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컨벤션 센터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 rot="19924409">
            <a:off x="15165575" y="6423947"/>
            <a:ext cx="1175300" cy="143285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rgbClr val="0070C0"/>
                </a:solidFill>
              </a:rPr>
              <a:t>P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17507750" y="5740719"/>
            <a:ext cx="381000" cy="959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정문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3487400" y="9215063"/>
            <a:ext cx="838200" cy="301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남문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1211" y="3051523"/>
            <a:ext cx="16828428" cy="6581774"/>
            <a:chOff x="1028700" y="3059998"/>
            <a:chExt cx="16828428" cy="658177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00" y="3059998"/>
              <a:ext cx="8753474" cy="65817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9929" y="3692304"/>
              <a:ext cx="8077199" cy="56768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600" y="193932"/>
            <a:ext cx="10107491" cy="1346192"/>
          </a:xfrm>
          <a:prstGeom prst="rect">
            <a:avLst/>
          </a:prstGeom>
        </p:spPr>
        <p:txBody>
          <a:bodyPr vert="horz" wrap="square" lIns="0" tIns="578355" rIns="0" bIns="0" rtlCol="0">
            <a:spAutoFit/>
          </a:bodyPr>
          <a:lstStyle/>
          <a:p>
            <a:pPr marL="342265">
              <a:lnSpc>
                <a:spcPct val="100000"/>
              </a:lnSpc>
              <a:spcBef>
                <a:spcPts val="95"/>
              </a:spcBef>
            </a:pPr>
            <a:r>
              <a:rPr dirty="0"/>
              <a:t>체육진흥원</a:t>
            </a:r>
            <a:r>
              <a:rPr spc="-140" dirty="0"/>
              <a:t> </a:t>
            </a:r>
            <a:r>
              <a:rPr spc="-20" dirty="0"/>
              <a:t>공지안내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064772" y="9407238"/>
            <a:ext cx="231775" cy="452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800" b="1" spc="200" dirty="0">
                <a:solidFill>
                  <a:srgbClr val="F9F5F0"/>
                </a:solidFill>
                <a:latin typeface="Calibri"/>
                <a:cs typeface="Calibri"/>
              </a:rPr>
              <a:t>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5219" y="1751764"/>
            <a:ext cx="13524389" cy="10881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인터넷</a:t>
            </a:r>
            <a:r>
              <a:rPr sz="2400" b="1" spc="110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검색</a:t>
            </a:r>
            <a:r>
              <a:rPr sz="2400" b="1" spc="114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i="1" spc="19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→</a:t>
            </a:r>
            <a:r>
              <a:rPr sz="2400" b="1" i="1" spc="12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lang="en-US" sz="2400" b="1" i="1" spc="125" dirty="0" smtClean="0">
                <a:latin typeface="+mj-ea"/>
                <a:ea typeface="+mj-ea"/>
                <a:cs typeface="Calibri"/>
              </a:rPr>
              <a:t>'</a:t>
            </a:r>
            <a:r>
              <a:rPr sz="24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경상국립대</a:t>
            </a:r>
            <a:r>
              <a:rPr lang="ko-KR" altLang="en-US" sz="24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학교</a:t>
            </a:r>
            <a:r>
              <a:rPr sz="2400" b="1" spc="114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dirty="0" err="1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스포츠</a:t>
            </a:r>
            <a:r>
              <a:rPr sz="2400" b="1" spc="114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콤플렉스</a:t>
            </a:r>
            <a:r>
              <a:rPr lang="en-US" sz="24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'</a:t>
            </a:r>
            <a:r>
              <a:rPr sz="2400" b="1" i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→</a:t>
            </a:r>
            <a:r>
              <a:rPr sz="2400" b="1" i="1" spc="12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 </a:t>
            </a:r>
            <a:r>
              <a:rPr sz="2400" b="1" dirty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생활스포츠지도사연수</a:t>
            </a:r>
            <a:r>
              <a:rPr sz="2400" b="1" i="1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→</a:t>
            </a:r>
            <a:r>
              <a:rPr sz="2400" b="1" i="1" spc="125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sz="24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공</a:t>
            </a:r>
            <a:r>
              <a:rPr lang="ko-KR" altLang="en-US" sz="24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지</a:t>
            </a:r>
            <a:r>
              <a:rPr sz="24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사항</a:t>
            </a:r>
            <a:r>
              <a:rPr sz="2400" b="1" spc="114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 </a:t>
            </a:r>
            <a:r>
              <a:rPr sz="2400" b="1" spc="-25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확인</a:t>
            </a:r>
            <a:endParaRPr lang="en-US" sz="2400" b="1" spc="-25" dirty="0" smtClean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en-US" sz="2400" dirty="0"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altLang="ko-KR" sz="2000" b="1" spc="-25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※ </a:t>
            </a:r>
            <a:r>
              <a:rPr lang="ko-KR" altLang="en-US" sz="2000" b="1" spc="-25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오리엔테이션 미 참석</a:t>
            </a:r>
            <a:r>
              <a:rPr lang="en-US" altLang="ko-KR" sz="2000" b="1" spc="-25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, </a:t>
            </a:r>
            <a:r>
              <a:rPr lang="ko-KR" altLang="en-US" sz="2000" b="1" spc="-25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공지 미확인으로 인한 불이익의 책임은 연수생 본인에게 있음을 알려드립니다</a:t>
            </a:r>
            <a:r>
              <a:rPr lang="en-US" altLang="ko-KR" sz="2000" b="1" spc="-25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Noto Sans KR"/>
              </a:rPr>
              <a:t>.</a:t>
            </a:r>
            <a:endParaRPr lang="en-US" sz="2000" b="1" spc="-25" dirty="0">
              <a:solidFill>
                <a:srgbClr val="0070C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Noto Sans KR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001000" y="3314700"/>
            <a:ext cx="1295400" cy="533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9322" y="748525"/>
            <a:ext cx="6506471" cy="581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12540" algn="l"/>
              </a:tabLst>
            </a:pP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</a:rPr>
              <a:t>현장실습</a:t>
            </a:r>
            <a:r>
              <a:rPr spc="-10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spc="-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신청링크</a:t>
            </a:r>
            <a:r>
              <a:rPr dirty="0">
                <a:latin typeface="Noto Sans KR" panose="020B0200000000000000" pitchFamily="50" charset="-127"/>
                <a:ea typeface="Noto Sans KR" panose="020B0200000000000000" pitchFamily="50" charset="-127"/>
              </a:rPr>
              <a:t>	및</a:t>
            </a:r>
            <a:r>
              <a:rPr spc="20" dirty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spc="330" dirty="0"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QR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36098" y="2749602"/>
            <a:ext cx="14599792" cy="75533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100" b="1" dirty="0">
                <a:latin typeface="Noto Sans KR"/>
                <a:cs typeface="Noto Sans KR"/>
              </a:rPr>
              <a:t>아래</a:t>
            </a:r>
            <a:r>
              <a:rPr sz="2100" b="1" spc="-35" dirty="0">
                <a:latin typeface="Noto Sans KR"/>
                <a:cs typeface="Noto Sans KR"/>
              </a:rPr>
              <a:t> </a:t>
            </a:r>
            <a:r>
              <a:rPr sz="2100" b="1" dirty="0">
                <a:latin typeface="Noto Sans KR"/>
                <a:cs typeface="Noto Sans KR"/>
              </a:rPr>
              <a:t>방법에</a:t>
            </a:r>
            <a:r>
              <a:rPr sz="2100" b="1" spc="-30" dirty="0">
                <a:latin typeface="Noto Sans KR"/>
                <a:cs typeface="Noto Sans KR"/>
              </a:rPr>
              <a:t> </a:t>
            </a:r>
            <a:r>
              <a:rPr sz="2100" b="1" dirty="0">
                <a:latin typeface="Noto Sans KR"/>
                <a:cs typeface="Noto Sans KR"/>
              </a:rPr>
              <a:t>따라</a:t>
            </a:r>
            <a:r>
              <a:rPr sz="2100" b="1" spc="-35" dirty="0">
                <a:latin typeface="Noto Sans KR"/>
                <a:cs typeface="Noto Sans KR"/>
              </a:rPr>
              <a:t> </a:t>
            </a:r>
            <a:r>
              <a:rPr sz="2100" b="1" dirty="0">
                <a:latin typeface="Noto Sans KR"/>
                <a:cs typeface="Noto Sans KR"/>
              </a:rPr>
              <a:t>현장실습</a:t>
            </a:r>
            <a:r>
              <a:rPr sz="2100" b="1" spc="-30" dirty="0">
                <a:latin typeface="Noto Sans KR"/>
                <a:cs typeface="Noto Sans KR"/>
              </a:rPr>
              <a:t> </a:t>
            </a:r>
            <a:r>
              <a:rPr sz="2100" b="1" spc="-25" dirty="0">
                <a:latin typeface="Noto Sans KR"/>
                <a:cs typeface="Noto Sans KR"/>
              </a:rPr>
              <a:t>신청</a:t>
            </a:r>
            <a:endParaRPr sz="2100" dirty="0">
              <a:latin typeface="Noto Sans KR"/>
              <a:cs typeface="Noto Sans KR"/>
            </a:endParaRPr>
          </a:p>
          <a:p>
            <a:pPr marL="77470">
              <a:lnSpc>
                <a:spcPct val="100000"/>
              </a:lnSpc>
              <a:spcBef>
                <a:spcPts val="350"/>
              </a:spcBef>
            </a:pPr>
            <a:r>
              <a:rPr sz="2100" b="1" spc="-30" dirty="0">
                <a:latin typeface="Calibri"/>
                <a:cs typeface="Calibri"/>
              </a:rPr>
              <a:t>*</a:t>
            </a:r>
            <a:r>
              <a:rPr sz="2100" b="1" spc="-30" dirty="0">
                <a:latin typeface="Noto Sans KR"/>
                <a:cs typeface="Noto Sans KR"/>
              </a:rPr>
              <a:t>원할한</a:t>
            </a:r>
            <a:r>
              <a:rPr sz="2100" b="1" spc="-55" dirty="0">
                <a:latin typeface="Noto Sans KR"/>
                <a:cs typeface="Noto Sans KR"/>
              </a:rPr>
              <a:t> </a:t>
            </a:r>
            <a:r>
              <a:rPr sz="2100" b="1" dirty="0">
                <a:latin typeface="Noto Sans KR"/>
                <a:cs typeface="Noto Sans KR"/>
              </a:rPr>
              <a:t>현장실습</a:t>
            </a:r>
            <a:r>
              <a:rPr sz="2100" b="1" spc="-50" dirty="0">
                <a:latin typeface="Noto Sans KR"/>
                <a:cs typeface="Noto Sans KR"/>
              </a:rPr>
              <a:t> </a:t>
            </a:r>
            <a:r>
              <a:rPr sz="2100" b="1" dirty="0">
                <a:latin typeface="Noto Sans KR"/>
                <a:cs typeface="Noto Sans KR"/>
              </a:rPr>
              <a:t>진행을</a:t>
            </a:r>
            <a:r>
              <a:rPr sz="2100" b="1" spc="-55" dirty="0">
                <a:latin typeface="Noto Sans KR"/>
                <a:cs typeface="Noto Sans KR"/>
              </a:rPr>
              <a:t> </a:t>
            </a:r>
            <a:r>
              <a:rPr sz="2100" b="1" dirty="0">
                <a:latin typeface="Noto Sans KR"/>
                <a:cs typeface="Noto Sans KR"/>
              </a:rPr>
              <a:t>위해</a:t>
            </a:r>
            <a:r>
              <a:rPr sz="2100" b="1" spc="-50" dirty="0">
                <a:latin typeface="Noto Sans KR"/>
                <a:cs typeface="Noto Sans KR"/>
              </a:rPr>
              <a:t> </a:t>
            </a:r>
            <a:r>
              <a:rPr sz="2100" b="1" dirty="0">
                <a:latin typeface="Noto Sans KR"/>
                <a:cs typeface="Noto Sans KR"/>
              </a:rPr>
              <a:t>반드시</a:t>
            </a:r>
            <a:r>
              <a:rPr sz="2100" b="1" spc="-55" dirty="0">
                <a:latin typeface="Noto Sans KR"/>
                <a:cs typeface="Noto Sans KR"/>
              </a:rPr>
              <a:t> </a:t>
            </a:r>
            <a:r>
              <a:rPr sz="2100" b="1" spc="-10" dirty="0">
                <a:latin typeface="Noto Sans KR"/>
                <a:cs typeface="Noto Sans KR"/>
              </a:rPr>
              <a:t>작성바라며</a:t>
            </a:r>
            <a:r>
              <a:rPr sz="2100" b="1" spc="-10" dirty="0">
                <a:latin typeface="Calibri"/>
                <a:cs typeface="Calibri"/>
              </a:rPr>
              <a:t>,</a:t>
            </a:r>
            <a:r>
              <a:rPr sz="2100" b="1" spc="-55" dirty="0">
                <a:latin typeface="Calibri"/>
                <a:cs typeface="Calibri"/>
              </a:rPr>
              <a:t> </a:t>
            </a:r>
            <a:r>
              <a:rPr sz="2100" b="1" dirty="0" err="1" smtClean="0">
                <a:latin typeface="Noto Sans KR"/>
                <a:cs typeface="Noto Sans KR"/>
              </a:rPr>
              <a:t>작성하지</a:t>
            </a:r>
            <a:r>
              <a:rPr lang="en-US" sz="2100" b="1" dirty="0" smtClean="0">
                <a:latin typeface="Noto Sans KR"/>
                <a:cs typeface="Noto Sans KR"/>
              </a:rPr>
              <a:t> </a:t>
            </a:r>
            <a:r>
              <a:rPr sz="2100" b="1" dirty="0" err="1" smtClean="0">
                <a:latin typeface="Noto Sans KR"/>
                <a:cs typeface="Noto Sans KR"/>
              </a:rPr>
              <a:t>않아</a:t>
            </a:r>
            <a:r>
              <a:rPr sz="2100" b="1" spc="-50" dirty="0" smtClean="0">
                <a:latin typeface="Noto Sans KR"/>
                <a:cs typeface="Noto Sans KR"/>
              </a:rPr>
              <a:t> </a:t>
            </a:r>
            <a:r>
              <a:rPr sz="2100" b="1" dirty="0">
                <a:latin typeface="Noto Sans KR"/>
                <a:cs typeface="Noto Sans KR"/>
              </a:rPr>
              <a:t>발생하는</a:t>
            </a:r>
            <a:r>
              <a:rPr sz="2100" b="1" spc="-50" dirty="0">
                <a:latin typeface="Noto Sans KR"/>
                <a:cs typeface="Noto Sans KR"/>
              </a:rPr>
              <a:t> </a:t>
            </a:r>
            <a:r>
              <a:rPr sz="2100" b="1" dirty="0">
                <a:latin typeface="Noto Sans KR"/>
                <a:cs typeface="Noto Sans KR"/>
              </a:rPr>
              <a:t>문제에</a:t>
            </a:r>
            <a:r>
              <a:rPr sz="2100" b="1" spc="-55" dirty="0">
                <a:latin typeface="Noto Sans KR"/>
                <a:cs typeface="Noto Sans KR"/>
              </a:rPr>
              <a:t> </a:t>
            </a:r>
            <a:r>
              <a:rPr sz="2100" b="1" dirty="0">
                <a:latin typeface="Noto Sans KR"/>
                <a:cs typeface="Noto Sans KR"/>
              </a:rPr>
              <a:t>대한</a:t>
            </a:r>
            <a:r>
              <a:rPr sz="2100" b="1" spc="-50" dirty="0">
                <a:latin typeface="Noto Sans KR"/>
                <a:cs typeface="Noto Sans KR"/>
              </a:rPr>
              <a:t> </a:t>
            </a:r>
            <a:r>
              <a:rPr sz="2100" b="1" dirty="0">
                <a:latin typeface="Noto Sans KR"/>
                <a:cs typeface="Noto Sans KR"/>
              </a:rPr>
              <a:t>책임은</a:t>
            </a:r>
            <a:r>
              <a:rPr sz="2100" b="1" spc="-55" dirty="0">
                <a:latin typeface="Noto Sans KR"/>
                <a:cs typeface="Noto Sans KR"/>
              </a:rPr>
              <a:t> </a:t>
            </a:r>
            <a:r>
              <a:rPr sz="2100" b="1" dirty="0">
                <a:latin typeface="Noto Sans KR"/>
                <a:cs typeface="Noto Sans KR"/>
              </a:rPr>
              <a:t>연수생</a:t>
            </a:r>
            <a:r>
              <a:rPr sz="2100" b="1" spc="-50" dirty="0">
                <a:latin typeface="Noto Sans KR"/>
                <a:cs typeface="Noto Sans KR"/>
              </a:rPr>
              <a:t> </a:t>
            </a:r>
            <a:r>
              <a:rPr sz="2100" b="1" dirty="0" err="1">
                <a:latin typeface="Noto Sans KR"/>
                <a:cs typeface="Noto Sans KR"/>
              </a:rPr>
              <a:t>본인에게</a:t>
            </a:r>
            <a:r>
              <a:rPr sz="2100" b="1" spc="-55" dirty="0">
                <a:latin typeface="Noto Sans KR"/>
                <a:cs typeface="Noto Sans KR"/>
              </a:rPr>
              <a:t> </a:t>
            </a:r>
            <a:r>
              <a:rPr sz="2100" b="1" spc="-20" dirty="0" err="1" smtClean="0">
                <a:latin typeface="Noto Sans KR"/>
                <a:cs typeface="Noto Sans KR"/>
              </a:rPr>
              <a:t>있습니다</a:t>
            </a:r>
            <a:r>
              <a:rPr lang="en-US" sz="2100" b="1" spc="-20" dirty="0" smtClean="0">
                <a:latin typeface="Noto Sans KR"/>
                <a:cs typeface="Noto Sans KR"/>
              </a:rPr>
              <a:t>.</a:t>
            </a:r>
            <a:endParaRPr sz="2100" dirty="0">
              <a:latin typeface="Noto Sans KR"/>
              <a:cs typeface="Noto Sans K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6098" y="4064394"/>
            <a:ext cx="262382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3740" marR="5080" indent="-701675">
              <a:lnSpc>
                <a:spcPct val="114599"/>
              </a:lnSpc>
              <a:spcBef>
                <a:spcPts val="100"/>
              </a:spcBef>
            </a:pPr>
            <a:r>
              <a:rPr sz="2400" b="1" dirty="0">
                <a:latin typeface="Noto Sans KR"/>
                <a:cs typeface="Noto Sans KR"/>
              </a:rPr>
              <a:t>연수원</a:t>
            </a:r>
            <a:r>
              <a:rPr sz="2400" b="1" spc="35" dirty="0">
                <a:latin typeface="Noto Sans KR"/>
                <a:cs typeface="Noto Sans KR"/>
              </a:rPr>
              <a:t> </a:t>
            </a:r>
            <a:r>
              <a:rPr sz="2400" b="1" spc="-10" dirty="0">
                <a:latin typeface="Noto Sans KR"/>
                <a:cs typeface="Noto Sans KR"/>
              </a:rPr>
              <a:t>지정기관으로 </a:t>
            </a:r>
            <a:r>
              <a:rPr sz="2400" b="1" dirty="0">
                <a:latin typeface="Noto Sans KR"/>
                <a:cs typeface="Noto Sans KR"/>
              </a:rPr>
              <a:t>가는</a:t>
            </a:r>
            <a:r>
              <a:rPr sz="2400" b="1" spc="25" dirty="0">
                <a:latin typeface="Noto Sans KR"/>
                <a:cs typeface="Noto Sans KR"/>
              </a:rPr>
              <a:t> </a:t>
            </a:r>
            <a:r>
              <a:rPr sz="2400" b="1" spc="-25" dirty="0">
                <a:latin typeface="Noto Sans KR"/>
                <a:cs typeface="Noto Sans KR"/>
              </a:rPr>
              <a:t>경우</a:t>
            </a:r>
            <a:endParaRPr sz="2400" dirty="0">
              <a:latin typeface="Noto Sans KR"/>
              <a:cs typeface="Noto Sans K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01600" y="8608404"/>
            <a:ext cx="4712335" cy="3302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050" u="sng" dirty="0" smtClean="0">
                <a:latin typeface="Arial"/>
                <a:cs typeface="Arial"/>
              </a:rPr>
              <a:t>https://forms.gle/sGYxrDRPGh5nmscw8</a:t>
            </a:r>
            <a:endParaRPr sz="2050" u="sng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801600" y="3851939"/>
            <a:ext cx="3562717" cy="1312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40740" algn="ctr">
              <a:lnSpc>
                <a:spcPct val="114599"/>
              </a:lnSpc>
              <a:spcBef>
                <a:spcPts val="100"/>
              </a:spcBef>
            </a:pPr>
            <a:r>
              <a:rPr sz="2400" b="1" dirty="0">
                <a:latin typeface="Noto Sans KR"/>
                <a:cs typeface="Noto Sans KR"/>
              </a:rPr>
              <a:t>연수생이</a:t>
            </a:r>
            <a:r>
              <a:rPr sz="2400" b="1" spc="35" dirty="0">
                <a:latin typeface="Noto Sans KR"/>
                <a:cs typeface="Noto Sans KR"/>
              </a:rPr>
              <a:t> </a:t>
            </a:r>
            <a:r>
              <a:rPr sz="2400" b="1" spc="-20" dirty="0" err="1">
                <a:latin typeface="Noto Sans KR"/>
                <a:cs typeface="Noto Sans KR"/>
              </a:rPr>
              <a:t>근무처를</a:t>
            </a:r>
            <a:r>
              <a:rPr sz="2400" b="1" spc="-20" dirty="0">
                <a:latin typeface="Noto Sans KR"/>
                <a:cs typeface="Noto Sans KR"/>
              </a:rPr>
              <a:t> </a:t>
            </a:r>
            <a:endParaRPr lang="en-US" sz="2400" b="1" spc="-20" dirty="0" smtClean="0">
              <a:latin typeface="Noto Sans KR"/>
              <a:cs typeface="Noto Sans KR"/>
            </a:endParaRPr>
          </a:p>
          <a:p>
            <a:pPr marL="12700" marR="5080" indent="840740" algn="ctr">
              <a:lnSpc>
                <a:spcPct val="114599"/>
              </a:lnSpc>
              <a:spcBef>
                <a:spcPts val="100"/>
              </a:spcBef>
            </a:pPr>
            <a:r>
              <a:rPr sz="2400" b="1" dirty="0" err="1" smtClean="0">
                <a:latin typeface="Noto Sans KR"/>
                <a:cs typeface="Noto Sans KR"/>
              </a:rPr>
              <a:t>현장실습기관으로</a:t>
            </a:r>
            <a:endParaRPr lang="en-US" sz="2400" b="1" dirty="0" smtClean="0">
              <a:latin typeface="Noto Sans KR"/>
              <a:cs typeface="Noto Sans KR"/>
            </a:endParaRPr>
          </a:p>
          <a:p>
            <a:pPr marL="12700" marR="5080" indent="840740" algn="ctr">
              <a:lnSpc>
                <a:spcPct val="114599"/>
              </a:lnSpc>
              <a:spcBef>
                <a:spcPts val="100"/>
              </a:spcBef>
            </a:pPr>
            <a:r>
              <a:rPr lang="en-US" sz="2400" b="1" dirty="0" smtClean="0">
                <a:latin typeface="Noto Sans KR"/>
                <a:cs typeface="Noto Sans KR"/>
              </a:rPr>
              <a:t>  </a:t>
            </a:r>
            <a:r>
              <a:rPr sz="2400" b="1" dirty="0" err="1" smtClean="0">
                <a:latin typeface="Noto Sans KR"/>
                <a:cs typeface="Noto Sans KR"/>
              </a:rPr>
              <a:t>지정</a:t>
            </a:r>
            <a:r>
              <a:rPr sz="2400" b="1" spc="35" dirty="0" smtClean="0">
                <a:latin typeface="Noto Sans KR"/>
                <a:cs typeface="Noto Sans KR"/>
              </a:rPr>
              <a:t> </a:t>
            </a:r>
            <a:r>
              <a:rPr sz="2400" b="1" dirty="0">
                <a:latin typeface="Noto Sans KR"/>
                <a:cs typeface="Noto Sans KR"/>
              </a:rPr>
              <a:t>하는</a:t>
            </a:r>
            <a:r>
              <a:rPr sz="2400" b="1" spc="35" dirty="0">
                <a:latin typeface="Noto Sans KR"/>
                <a:cs typeface="Noto Sans KR"/>
              </a:rPr>
              <a:t> </a:t>
            </a:r>
            <a:r>
              <a:rPr sz="2400" b="1" spc="-25" dirty="0">
                <a:latin typeface="Noto Sans KR"/>
                <a:cs typeface="Noto Sans KR"/>
              </a:rPr>
              <a:t>경우</a:t>
            </a:r>
            <a:endParaRPr sz="2400" dirty="0">
              <a:latin typeface="Noto Sans KR"/>
              <a:cs typeface="Noto Sans K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66976" y="8629377"/>
            <a:ext cx="4237355" cy="309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850" u="sng" dirty="0" smtClean="0">
                <a:latin typeface="Arial"/>
                <a:cs typeface="Arial"/>
              </a:rPr>
              <a:t>https://forms.gle/u6GVYunya6Ze2DaF8</a:t>
            </a:r>
            <a:endParaRPr sz="1850" u="sng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64772" y="9407238"/>
            <a:ext cx="231775" cy="452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800" b="1" spc="200" dirty="0">
                <a:solidFill>
                  <a:srgbClr val="F9F5F0"/>
                </a:solidFill>
                <a:latin typeface="Calibri"/>
                <a:cs typeface="Calibri"/>
              </a:rPr>
              <a:t>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07173" y="4126090"/>
            <a:ext cx="2719070" cy="858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0185">
              <a:lnSpc>
                <a:spcPct val="116300"/>
              </a:lnSpc>
              <a:spcBef>
                <a:spcPts val="95"/>
              </a:spcBef>
            </a:pPr>
            <a:r>
              <a:rPr sz="2350" b="1" dirty="0">
                <a:latin typeface="Noto Sans KR"/>
                <a:cs typeface="Noto Sans KR"/>
              </a:rPr>
              <a:t>연수생이</a:t>
            </a:r>
            <a:r>
              <a:rPr sz="2350" b="1" spc="20" dirty="0">
                <a:latin typeface="Noto Sans KR"/>
                <a:cs typeface="Noto Sans KR"/>
              </a:rPr>
              <a:t> </a:t>
            </a:r>
            <a:r>
              <a:rPr sz="2350" b="1" spc="-20" dirty="0">
                <a:latin typeface="Noto Sans KR"/>
                <a:cs typeface="Noto Sans KR"/>
              </a:rPr>
              <a:t>현장실습 </a:t>
            </a:r>
            <a:r>
              <a:rPr sz="2350" b="1" dirty="0">
                <a:latin typeface="Noto Sans KR"/>
                <a:cs typeface="Noto Sans KR"/>
              </a:rPr>
              <a:t>기관을</a:t>
            </a:r>
            <a:r>
              <a:rPr sz="2350" b="1" spc="30" dirty="0">
                <a:latin typeface="Noto Sans KR"/>
                <a:cs typeface="Noto Sans KR"/>
              </a:rPr>
              <a:t> </a:t>
            </a:r>
            <a:r>
              <a:rPr sz="2350" b="1" dirty="0">
                <a:latin typeface="Noto Sans KR"/>
                <a:cs typeface="Noto Sans KR"/>
              </a:rPr>
              <a:t>지정</a:t>
            </a:r>
            <a:r>
              <a:rPr sz="2350" b="1" spc="25" dirty="0">
                <a:latin typeface="Noto Sans KR"/>
                <a:cs typeface="Noto Sans KR"/>
              </a:rPr>
              <a:t> </a:t>
            </a:r>
            <a:r>
              <a:rPr sz="2350" b="1" dirty="0">
                <a:latin typeface="Noto Sans KR"/>
                <a:cs typeface="Noto Sans KR"/>
              </a:rPr>
              <a:t>하는</a:t>
            </a:r>
            <a:r>
              <a:rPr sz="2350" b="1" spc="30" dirty="0">
                <a:latin typeface="Noto Sans KR"/>
                <a:cs typeface="Noto Sans KR"/>
              </a:rPr>
              <a:t> </a:t>
            </a:r>
            <a:r>
              <a:rPr sz="2350" b="1" spc="-25" dirty="0">
                <a:latin typeface="Noto Sans KR"/>
                <a:cs typeface="Noto Sans KR"/>
              </a:rPr>
              <a:t>경우</a:t>
            </a:r>
            <a:endParaRPr sz="2350">
              <a:latin typeface="Noto Sans KR"/>
              <a:cs typeface="Noto Sans KR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94" y="5122835"/>
            <a:ext cx="3200400" cy="320040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147" y="5164606"/>
            <a:ext cx="3158629" cy="3158629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64" y="5160954"/>
            <a:ext cx="3233348" cy="32333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9000" y="8599333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 smtClean="0"/>
              <a:t>https://forms.gle/5RaTN74jt2DFzByHA</a:t>
            </a:r>
            <a:endParaRPr lang="ko-KR" alt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0" y="8987790"/>
            <a:ext cx="18282920" cy="1299210"/>
          </a:xfrm>
          <a:custGeom>
            <a:avLst/>
            <a:gdLst/>
            <a:ahLst/>
            <a:cxnLst/>
            <a:rect l="l" t="t" r="r" b="b"/>
            <a:pathLst>
              <a:path w="18282920" h="1299209">
                <a:moveTo>
                  <a:pt x="18282918" y="1298927"/>
                </a:moveTo>
                <a:lnTo>
                  <a:pt x="0" y="1298927"/>
                </a:lnTo>
                <a:lnTo>
                  <a:pt x="0" y="0"/>
                </a:lnTo>
                <a:lnTo>
                  <a:pt x="18282918" y="0"/>
                </a:lnTo>
                <a:lnTo>
                  <a:pt x="18282918" y="1298927"/>
                </a:lnTo>
                <a:close/>
              </a:path>
            </a:pathLst>
          </a:custGeom>
          <a:solidFill>
            <a:srgbClr val="186A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62405" y="335481"/>
            <a:ext cx="1885949" cy="1676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0" y="3446744"/>
            <a:ext cx="7705724" cy="51339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7397" y="3446744"/>
            <a:ext cx="7705724" cy="519112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1355" y="1173680"/>
            <a:ext cx="29514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solidFill>
                  <a:srgbClr val="002060"/>
                </a:solidFill>
                <a:latin typeface="조선일보명조"/>
                <a:cs typeface="조선일보명조"/>
              </a:rPr>
              <a:t>연수</a:t>
            </a:r>
            <a:r>
              <a:rPr sz="4800" b="0" spc="-240" dirty="0">
                <a:solidFill>
                  <a:srgbClr val="002060"/>
                </a:solidFill>
                <a:latin typeface="조선일보명조"/>
                <a:cs typeface="조선일보명조"/>
              </a:rPr>
              <a:t> </a:t>
            </a:r>
            <a:r>
              <a:rPr sz="4800" b="0" spc="-25" dirty="0">
                <a:solidFill>
                  <a:srgbClr val="002060"/>
                </a:solidFill>
                <a:latin typeface="조선일보명조"/>
                <a:cs typeface="조선일보명조"/>
              </a:rPr>
              <a:t>대상자</a:t>
            </a:r>
            <a:endParaRPr sz="4800" dirty="0">
              <a:solidFill>
                <a:srgbClr val="002060"/>
              </a:solidFill>
              <a:latin typeface="조선일보명조"/>
              <a:cs typeface="조선일보명조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7397" y="2346437"/>
            <a:ext cx="13704003" cy="97790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700" dirty="0">
                <a:solidFill>
                  <a:srgbClr val="2D2D2D"/>
                </a:solidFill>
                <a:latin typeface="조선일보명조"/>
                <a:cs typeface="조선일보명조"/>
              </a:rPr>
              <a:t>➀</a:t>
            </a:r>
            <a:r>
              <a:rPr sz="2700" spc="-150" dirty="0">
                <a:solidFill>
                  <a:srgbClr val="2D2D2D"/>
                </a:solidFill>
                <a:latin typeface="조선일보명조"/>
                <a:cs typeface="조선일보명조"/>
              </a:rPr>
              <a:t> </a:t>
            </a:r>
            <a:r>
              <a:rPr sz="2700" dirty="0">
                <a:solidFill>
                  <a:srgbClr val="2D2D2D"/>
                </a:solidFill>
                <a:latin typeface="조선일보명조"/>
                <a:cs typeface="조선일보명조"/>
              </a:rPr>
              <a:t>일반과정:</a:t>
            </a:r>
            <a:r>
              <a:rPr sz="2700" spc="-150" dirty="0">
                <a:solidFill>
                  <a:srgbClr val="2D2D2D"/>
                </a:solidFill>
                <a:latin typeface="조선일보명조"/>
                <a:cs typeface="조선일보명조"/>
              </a:rPr>
              <a:t> </a:t>
            </a:r>
            <a:r>
              <a:rPr sz="2700" spc="-20" dirty="0">
                <a:solidFill>
                  <a:srgbClr val="2D2D2D"/>
                </a:solidFill>
                <a:latin typeface="조선일보명조"/>
                <a:cs typeface="조선일보명조"/>
              </a:rPr>
              <a:t>실기·</a:t>
            </a:r>
            <a:r>
              <a:rPr sz="2700" spc="-145" dirty="0">
                <a:solidFill>
                  <a:srgbClr val="2D2D2D"/>
                </a:solidFill>
                <a:latin typeface="조선일보명조"/>
                <a:cs typeface="조선일보명조"/>
              </a:rPr>
              <a:t> </a:t>
            </a:r>
            <a:r>
              <a:rPr sz="2700" spc="-10" dirty="0" err="1" smtClean="0">
                <a:solidFill>
                  <a:srgbClr val="2D2D2D"/>
                </a:solidFill>
                <a:latin typeface="조선일보명조"/>
                <a:cs typeface="조선일보명조"/>
              </a:rPr>
              <a:t>구술시험합격자</a:t>
            </a:r>
            <a:endParaRPr sz="2700" dirty="0">
              <a:latin typeface="조선일보명조"/>
              <a:cs typeface="조선일보명조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700" dirty="0">
                <a:solidFill>
                  <a:srgbClr val="2D2D2D"/>
                </a:solidFill>
                <a:latin typeface="조선일보명조"/>
                <a:cs typeface="조선일보명조"/>
              </a:rPr>
              <a:t>②</a:t>
            </a:r>
            <a:r>
              <a:rPr sz="2700" spc="-114" dirty="0">
                <a:solidFill>
                  <a:srgbClr val="2D2D2D"/>
                </a:solidFill>
                <a:latin typeface="조선일보명조"/>
                <a:cs typeface="조선일보명조"/>
              </a:rPr>
              <a:t> </a:t>
            </a:r>
            <a:r>
              <a:rPr sz="2700" dirty="0">
                <a:solidFill>
                  <a:srgbClr val="2D2D2D"/>
                </a:solidFill>
                <a:latin typeface="조선일보명조"/>
                <a:cs typeface="조선일보명조"/>
              </a:rPr>
              <a:t>특별과정:</a:t>
            </a:r>
            <a:r>
              <a:rPr sz="2700" spc="-114" dirty="0">
                <a:solidFill>
                  <a:srgbClr val="2D2D2D"/>
                </a:solidFill>
                <a:latin typeface="조선일보명조"/>
                <a:cs typeface="조선일보명조"/>
              </a:rPr>
              <a:t> </a:t>
            </a:r>
            <a:r>
              <a:rPr sz="2700" dirty="0">
                <a:solidFill>
                  <a:srgbClr val="2D2D2D"/>
                </a:solidFill>
                <a:latin typeface="조선일보명조"/>
                <a:cs typeface="조선일보명조"/>
              </a:rPr>
              <a:t>'해당종목</a:t>
            </a:r>
            <a:r>
              <a:rPr sz="2700" spc="-114" dirty="0">
                <a:solidFill>
                  <a:srgbClr val="2D2D2D"/>
                </a:solidFill>
                <a:latin typeface="조선일보명조"/>
                <a:cs typeface="조선일보명조"/>
              </a:rPr>
              <a:t> </a:t>
            </a:r>
            <a:r>
              <a:rPr sz="2700" dirty="0">
                <a:solidFill>
                  <a:srgbClr val="2D2D2D"/>
                </a:solidFill>
                <a:latin typeface="조선일보명조"/>
                <a:cs typeface="조선일보명조"/>
              </a:rPr>
              <a:t>노인</a:t>
            </a:r>
            <a:r>
              <a:rPr sz="2700" spc="-114" dirty="0">
                <a:solidFill>
                  <a:srgbClr val="2D2D2D"/>
                </a:solidFill>
                <a:latin typeface="조선일보명조"/>
                <a:cs typeface="조선일보명조"/>
              </a:rPr>
              <a:t> </a:t>
            </a:r>
            <a:r>
              <a:rPr sz="2700" dirty="0">
                <a:solidFill>
                  <a:srgbClr val="2D2D2D"/>
                </a:solidFill>
                <a:latin typeface="조선일보명조"/>
                <a:cs typeface="조선일보명조"/>
              </a:rPr>
              <a:t>또는</a:t>
            </a:r>
            <a:r>
              <a:rPr sz="2700" spc="-114" dirty="0">
                <a:solidFill>
                  <a:srgbClr val="2D2D2D"/>
                </a:solidFill>
                <a:latin typeface="조선일보명조"/>
                <a:cs typeface="조선일보명조"/>
              </a:rPr>
              <a:t> </a:t>
            </a:r>
            <a:r>
              <a:rPr sz="2700" dirty="0">
                <a:solidFill>
                  <a:srgbClr val="2D2D2D"/>
                </a:solidFill>
                <a:latin typeface="조선일보명조"/>
                <a:cs typeface="조선일보명조"/>
              </a:rPr>
              <a:t>유소년</a:t>
            </a:r>
            <a:r>
              <a:rPr sz="2700" spc="-114" dirty="0">
                <a:solidFill>
                  <a:srgbClr val="2D2D2D"/>
                </a:solidFill>
                <a:latin typeface="조선일보명조"/>
                <a:cs typeface="조선일보명조"/>
              </a:rPr>
              <a:t> </a:t>
            </a:r>
            <a:r>
              <a:rPr sz="2700" dirty="0">
                <a:solidFill>
                  <a:srgbClr val="2D2D2D"/>
                </a:solidFill>
                <a:latin typeface="조선일보명조"/>
                <a:cs typeface="조선일보명조"/>
              </a:rPr>
              <a:t>스포츠지도사</a:t>
            </a:r>
            <a:r>
              <a:rPr sz="2700" spc="-114" dirty="0">
                <a:solidFill>
                  <a:srgbClr val="2D2D2D"/>
                </a:solidFill>
                <a:latin typeface="조선일보명조"/>
                <a:cs typeface="조선일보명조"/>
              </a:rPr>
              <a:t> </a:t>
            </a:r>
            <a:r>
              <a:rPr sz="2700" dirty="0">
                <a:solidFill>
                  <a:srgbClr val="2D2D2D"/>
                </a:solidFill>
                <a:latin typeface="조선일보명조"/>
                <a:cs typeface="조선일보명조"/>
              </a:rPr>
              <a:t>자격소지자'로</a:t>
            </a:r>
            <a:r>
              <a:rPr sz="2700" spc="-114" dirty="0">
                <a:solidFill>
                  <a:srgbClr val="2D2D2D"/>
                </a:solidFill>
                <a:latin typeface="조선일보명조"/>
                <a:cs typeface="조선일보명조"/>
              </a:rPr>
              <a:t> </a:t>
            </a:r>
            <a:r>
              <a:rPr sz="2700" dirty="0">
                <a:solidFill>
                  <a:srgbClr val="2D2D2D"/>
                </a:solidFill>
                <a:latin typeface="조선일보명조"/>
                <a:cs typeface="조선일보명조"/>
              </a:rPr>
              <a:t>구술시험에</a:t>
            </a:r>
            <a:r>
              <a:rPr sz="2700" spc="-114" dirty="0">
                <a:solidFill>
                  <a:srgbClr val="2D2D2D"/>
                </a:solidFill>
                <a:latin typeface="조선일보명조"/>
                <a:cs typeface="조선일보명조"/>
              </a:rPr>
              <a:t> </a:t>
            </a:r>
            <a:r>
              <a:rPr sz="2700" dirty="0">
                <a:solidFill>
                  <a:srgbClr val="2D2D2D"/>
                </a:solidFill>
                <a:latin typeface="조선일보명조"/>
                <a:cs typeface="조선일보명조"/>
              </a:rPr>
              <a:t>합격한</a:t>
            </a:r>
            <a:r>
              <a:rPr sz="2700" spc="-114" dirty="0">
                <a:solidFill>
                  <a:srgbClr val="2D2D2D"/>
                </a:solidFill>
                <a:latin typeface="조선일보명조"/>
                <a:cs typeface="조선일보명조"/>
              </a:rPr>
              <a:t> </a:t>
            </a:r>
            <a:r>
              <a:rPr sz="2700" spc="-50" dirty="0">
                <a:solidFill>
                  <a:srgbClr val="2D2D2D"/>
                </a:solidFill>
                <a:latin typeface="조선일보명조"/>
                <a:cs typeface="조선일보명조"/>
              </a:rPr>
              <a:t>자</a:t>
            </a:r>
            <a:endParaRPr sz="2700" dirty="0">
              <a:latin typeface="조선일보명조"/>
              <a:cs typeface="조선일보명조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61556" y="6313676"/>
            <a:ext cx="6779097" cy="169084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3350" b="1" spc="-135" dirty="0" err="1" smtClean="0">
                <a:solidFill>
                  <a:srgbClr val="FFFFFF"/>
                </a:solidFill>
                <a:latin typeface="Noto Sans KR"/>
                <a:cs typeface="Noto Sans KR"/>
              </a:rPr>
              <a:t>현장실습</a:t>
            </a:r>
            <a:r>
              <a:rPr lang="en-US" sz="3350" b="1" spc="-135" dirty="0">
                <a:solidFill>
                  <a:srgbClr val="FFFFFF"/>
                </a:solidFill>
                <a:latin typeface="Noto Sans KR"/>
                <a:cs typeface="Noto Sans KR"/>
              </a:rPr>
              <a:t>(</a:t>
            </a:r>
            <a:r>
              <a:rPr sz="3350" b="1" spc="-210" dirty="0" err="1" smtClean="0">
                <a:solidFill>
                  <a:srgbClr val="FFFFFF"/>
                </a:solidFill>
                <a:latin typeface="Noto Sans KR"/>
                <a:cs typeface="Noto Sans KR"/>
              </a:rPr>
              <a:t>일반</a:t>
            </a:r>
            <a:r>
              <a:rPr sz="3350" b="1" spc="-165" dirty="0" smtClean="0">
                <a:solidFill>
                  <a:srgbClr val="FFFFFF"/>
                </a:solidFill>
                <a:latin typeface="Noto Sans KR"/>
                <a:cs typeface="Noto Sans KR"/>
              </a:rPr>
              <a:t> </a:t>
            </a:r>
            <a:r>
              <a:rPr sz="3350" b="1" spc="-60" dirty="0" smtClean="0">
                <a:solidFill>
                  <a:srgbClr val="FFFFFF"/>
                </a:solidFill>
                <a:latin typeface="Century Gothic"/>
                <a:cs typeface="Century Gothic"/>
              </a:rPr>
              <a:t>24</a:t>
            </a:r>
            <a:r>
              <a:rPr sz="3350" b="1" spc="-60" dirty="0">
                <a:solidFill>
                  <a:srgbClr val="FFFFFF"/>
                </a:solidFill>
                <a:latin typeface="Noto Sans KR"/>
                <a:cs typeface="Noto Sans KR"/>
              </a:rPr>
              <a:t>시간</a:t>
            </a:r>
            <a:r>
              <a:rPr sz="3350" b="1" spc="-60" dirty="0" smtClean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lang="ko-KR" altLang="en-US" sz="3350" b="1" spc="-210" dirty="0" smtClean="0">
                <a:solidFill>
                  <a:srgbClr val="FFFFFF"/>
                </a:solidFill>
                <a:latin typeface="Noto Sans KR"/>
                <a:cs typeface="Noto Sans KR"/>
              </a:rPr>
              <a:t>특별</a:t>
            </a:r>
            <a:r>
              <a:rPr lang="ko-KR" altLang="en-US" sz="3350" b="1" spc="-165" dirty="0" smtClean="0">
                <a:solidFill>
                  <a:srgbClr val="FFFFFF"/>
                </a:solidFill>
                <a:latin typeface="Noto Sans KR"/>
                <a:cs typeface="Noto Sans KR"/>
              </a:rPr>
              <a:t> </a:t>
            </a:r>
            <a:r>
              <a:rPr lang="en-US" altLang="ko-KR" sz="3350" b="1" spc="-60" dirty="0" smtClean="0">
                <a:solidFill>
                  <a:srgbClr val="FFFFFF"/>
                </a:solidFill>
                <a:latin typeface="Century Gothic"/>
                <a:cs typeface="Noto Sans KR"/>
              </a:rPr>
              <a:t>8</a:t>
            </a:r>
            <a:r>
              <a:rPr lang="ko-KR" altLang="en-US" sz="3350" b="1" spc="-60" dirty="0" smtClean="0">
                <a:solidFill>
                  <a:srgbClr val="FFFFFF"/>
                </a:solidFill>
                <a:latin typeface="Century Gothic"/>
                <a:cs typeface="Noto Sans KR"/>
              </a:rPr>
              <a:t>시간</a:t>
            </a:r>
            <a:r>
              <a:rPr lang="en-US" altLang="ko-KR" sz="3350" b="1" spc="-60" dirty="0" smtClean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lang="en-US" sz="3350" b="1" spc="-60" dirty="0">
              <a:solidFill>
                <a:srgbClr val="FFFFFF"/>
              </a:solidFill>
              <a:latin typeface="Century Gothic"/>
              <a:cs typeface="Noto Sans KR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endParaRPr lang="en-US" altLang="ko-KR" sz="2450" b="1" dirty="0" smtClean="0">
              <a:solidFill>
                <a:srgbClr val="FFFFFF"/>
              </a:solidFill>
              <a:latin typeface="Noto Sans KR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450" b="1" spc="9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450" b="1" spc="90" dirty="0">
                <a:solidFill>
                  <a:srgbClr val="FFFFFF"/>
                </a:solidFill>
                <a:latin typeface="Noto Sans KR"/>
                <a:cs typeface="Noto Sans KR"/>
              </a:rPr>
              <a:t>월</a:t>
            </a:r>
            <a:r>
              <a:rPr sz="2450" b="1" spc="65" dirty="0">
                <a:solidFill>
                  <a:srgbClr val="FFFFFF"/>
                </a:solidFill>
                <a:latin typeface="Noto Sans KR"/>
                <a:cs typeface="Noto Sans KR"/>
              </a:rPr>
              <a:t> </a:t>
            </a:r>
            <a:r>
              <a:rPr lang="en-US" sz="245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lang="en-US" sz="2450" b="1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450" b="1" dirty="0" smtClean="0">
                <a:solidFill>
                  <a:srgbClr val="FFFFFF"/>
                </a:solidFill>
                <a:latin typeface="Noto Sans KR"/>
                <a:cs typeface="Noto Sans KR"/>
              </a:rPr>
              <a:t>일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450" b="1" dirty="0">
                <a:solidFill>
                  <a:srgbClr val="FFFFFF"/>
                </a:solidFill>
                <a:latin typeface="Noto Sans KR"/>
                <a:cs typeface="Noto Sans KR"/>
              </a:rPr>
              <a:t>목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245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204" dirty="0">
                <a:solidFill>
                  <a:srgbClr val="FFFFFF"/>
                </a:solidFill>
                <a:latin typeface="Calibri"/>
                <a:cs typeface="Calibri"/>
              </a:rPr>
              <a:t>~</a:t>
            </a:r>
            <a:r>
              <a:rPr sz="245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12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2450" b="1" spc="120" dirty="0">
                <a:solidFill>
                  <a:srgbClr val="FFFFFF"/>
                </a:solidFill>
                <a:latin typeface="Noto Sans KR"/>
                <a:cs typeface="Noto Sans KR"/>
              </a:rPr>
              <a:t>월</a:t>
            </a:r>
            <a:r>
              <a:rPr sz="2450" b="1" spc="65" dirty="0">
                <a:solidFill>
                  <a:srgbClr val="FFFFFF"/>
                </a:solidFill>
                <a:latin typeface="Noto Sans KR"/>
                <a:cs typeface="Noto Sans KR"/>
              </a:rPr>
              <a:t> </a:t>
            </a:r>
            <a:r>
              <a:rPr lang="en-US" sz="2450" b="1" spc="-10" dirty="0" smtClean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r>
              <a:rPr sz="2450" b="1" spc="-10" dirty="0" smtClean="0">
                <a:solidFill>
                  <a:srgbClr val="FFFFFF"/>
                </a:solidFill>
                <a:latin typeface="Noto Sans KR"/>
                <a:cs typeface="Noto Sans KR"/>
              </a:rPr>
              <a:t>일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450" b="1" spc="-10" dirty="0">
                <a:solidFill>
                  <a:srgbClr val="FFFFFF"/>
                </a:solidFill>
                <a:latin typeface="Noto Sans KR"/>
                <a:cs typeface="Noto Sans KR"/>
              </a:rPr>
              <a:t>일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45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95578" y="6313676"/>
            <a:ext cx="7673099" cy="2273058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3350" b="1" spc="-135" dirty="0" err="1" smtClean="0">
                <a:solidFill>
                  <a:srgbClr val="FFFFFF"/>
                </a:solidFill>
                <a:latin typeface="Noto Sans KR"/>
                <a:cs typeface="Noto Sans KR"/>
              </a:rPr>
              <a:t>이론연수</a:t>
            </a:r>
            <a:r>
              <a:rPr lang="en-US" sz="3350" b="1" spc="-165" dirty="0" smtClean="0">
                <a:solidFill>
                  <a:srgbClr val="FFFFFF"/>
                </a:solidFill>
                <a:latin typeface="Noto Sans KR"/>
                <a:cs typeface="Noto Sans KR"/>
              </a:rPr>
              <a:t>(</a:t>
            </a:r>
            <a:r>
              <a:rPr lang="ko-KR" altLang="en-US" sz="3350" b="1" spc="-165" dirty="0" smtClean="0">
                <a:solidFill>
                  <a:srgbClr val="FFFFFF"/>
                </a:solidFill>
                <a:latin typeface="Noto Sans KR"/>
                <a:cs typeface="Noto Sans KR"/>
              </a:rPr>
              <a:t>일반</a:t>
            </a:r>
            <a:r>
              <a:rPr sz="3350" b="1" spc="-50" dirty="0" smtClean="0">
                <a:solidFill>
                  <a:srgbClr val="FFFFFF"/>
                </a:solidFill>
                <a:latin typeface="Century Gothic"/>
                <a:cs typeface="Century Gothic"/>
              </a:rPr>
              <a:t>66</a:t>
            </a:r>
            <a:r>
              <a:rPr sz="3350" b="1" spc="-50" dirty="0" smtClean="0">
                <a:solidFill>
                  <a:srgbClr val="FFFFFF"/>
                </a:solidFill>
                <a:latin typeface="Noto Sans KR"/>
                <a:cs typeface="Noto Sans KR"/>
              </a:rPr>
              <a:t>시간</a:t>
            </a:r>
            <a:r>
              <a:rPr lang="en-US" sz="3350" b="1" spc="-50" dirty="0" smtClean="0">
                <a:solidFill>
                  <a:srgbClr val="FFFFFF"/>
                </a:solidFill>
                <a:latin typeface="Noto Sans KR"/>
                <a:cs typeface="Noto Sans KR"/>
              </a:rPr>
              <a:t>/</a:t>
            </a:r>
            <a:r>
              <a:rPr lang="ko-KR" altLang="en-US" sz="3350" b="1" spc="-50" dirty="0" smtClean="0">
                <a:solidFill>
                  <a:srgbClr val="FFFFFF"/>
                </a:solidFill>
                <a:latin typeface="Noto Sans KR"/>
                <a:cs typeface="Noto Sans KR"/>
              </a:rPr>
              <a:t>특별</a:t>
            </a:r>
            <a:r>
              <a:rPr lang="en-US" altLang="ko-KR" sz="3350" b="1" spc="-50" dirty="0" smtClean="0">
                <a:solidFill>
                  <a:srgbClr val="FFFFFF"/>
                </a:solidFill>
                <a:latin typeface="Noto Sans KR"/>
                <a:cs typeface="Noto Sans KR"/>
              </a:rPr>
              <a:t>32</a:t>
            </a:r>
            <a:r>
              <a:rPr lang="ko-KR" altLang="en-US" sz="3350" b="1" spc="-50" dirty="0" smtClean="0">
                <a:solidFill>
                  <a:srgbClr val="FFFFFF"/>
                </a:solidFill>
                <a:latin typeface="Noto Sans KR"/>
                <a:cs typeface="Noto Sans KR"/>
              </a:rPr>
              <a:t>시간</a:t>
            </a:r>
            <a:r>
              <a:rPr lang="en-US" altLang="ko-KR" sz="3350" b="1" spc="-50" dirty="0" smtClean="0">
                <a:solidFill>
                  <a:srgbClr val="FFFFFF"/>
                </a:solidFill>
                <a:latin typeface="Noto Sans KR"/>
                <a:cs typeface="Noto Sans KR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endParaRPr sz="335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50" b="1" dirty="0" err="1" smtClean="0">
                <a:solidFill>
                  <a:srgbClr val="FFFFFF"/>
                </a:solidFill>
                <a:latin typeface="Noto Sans KR"/>
                <a:cs typeface="Noto Sans KR"/>
              </a:rPr>
              <a:t>일반</a:t>
            </a:r>
            <a:r>
              <a:rPr lang="ko-KR" altLang="en-US" sz="2450" b="1" dirty="0" smtClean="0">
                <a:solidFill>
                  <a:srgbClr val="FFFFFF"/>
                </a:solidFill>
                <a:latin typeface="Noto Sans KR"/>
                <a:cs typeface="Noto Sans KR"/>
              </a:rPr>
              <a:t>과정 </a:t>
            </a:r>
            <a:r>
              <a:rPr sz="2450" b="1" spc="55" dirty="0" smtClean="0">
                <a:solidFill>
                  <a:srgbClr val="FFFFFF"/>
                </a:solidFill>
                <a:latin typeface="Noto Sans KR"/>
                <a:cs typeface="Noto Sans KR"/>
              </a:rPr>
              <a:t> </a:t>
            </a:r>
            <a:r>
              <a:rPr sz="2450" b="1" spc="9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450" b="1" spc="90" dirty="0">
                <a:solidFill>
                  <a:srgbClr val="FFFFFF"/>
                </a:solidFill>
                <a:latin typeface="Noto Sans KR"/>
                <a:cs typeface="Noto Sans KR"/>
              </a:rPr>
              <a:t>월</a:t>
            </a:r>
            <a:r>
              <a:rPr sz="2450" b="1" spc="60" dirty="0">
                <a:solidFill>
                  <a:srgbClr val="FFFFFF"/>
                </a:solidFill>
                <a:latin typeface="Noto Sans KR"/>
                <a:cs typeface="Noto Sans KR"/>
              </a:rPr>
              <a:t> </a:t>
            </a:r>
            <a:r>
              <a:rPr lang="en-US" sz="2450" b="1" dirty="0" smtClean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sz="2450" b="1" dirty="0" smtClean="0">
                <a:solidFill>
                  <a:srgbClr val="FFFFFF"/>
                </a:solidFill>
                <a:latin typeface="Noto Sans KR"/>
                <a:cs typeface="Noto Sans KR"/>
              </a:rPr>
              <a:t>일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450" b="1" dirty="0">
                <a:solidFill>
                  <a:srgbClr val="FFFFFF"/>
                </a:solidFill>
                <a:latin typeface="Noto Sans KR"/>
                <a:cs typeface="Noto Sans KR"/>
              </a:rPr>
              <a:t>월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245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204" dirty="0">
                <a:solidFill>
                  <a:srgbClr val="FFFFFF"/>
                </a:solidFill>
                <a:latin typeface="Calibri"/>
                <a:cs typeface="Calibri"/>
              </a:rPr>
              <a:t>~</a:t>
            </a:r>
            <a:r>
              <a:rPr sz="245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spc="9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450" b="1" spc="90" dirty="0">
                <a:solidFill>
                  <a:srgbClr val="FFFFFF"/>
                </a:solidFill>
                <a:latin typeface="Noto Sans KR"/>
                <a:cs typeface="Noto Sans KR"/>
              </a:rPr>
              <a:t>월</a:t>
            </a:r>
            <a:r>
              <a:rPr sz="2450" b="1" spc="55" dirty="0">
                <a:solidFill>
                  <a:srgbClr val="FFFFFF"/>
                </a:solidFill>
                <a:latin typeface="Noto Sans KR"/>
                <a:cs typeface="Noto Sans KR"/>
              </a:rPr>
              <a:t> </a:t>
            </a:r>
            <a:r>
              <a:rPr lang="en-US" sz="2450" b="1" dirty="0" smtClean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r>
              <a:rPr sz="2450" b="1" dirty="0" smtClean="0">
                <a:solidFill>
                  <a:srgbClr val="FFFFFF"/>
                </a:solidFill>
                <a:latin typeface="Noto Sans KR"/>
                <a:cs typeface="Noto Sans KR"/>
              </a:rPr>
              <a:t>일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450" b="1" dirty="0">
                <a:solidFill>
                  <a:srgbClr val="FFFFFF"/>
                </a:solidFill>
                <a:latin typeface="Noto Sans KR"/>
                <a:cs typeface="Noto Sans KR"/>
              </a:rPr>
              <a:t>수</a:t>
            </a:r>
            <a:r>
              <a:rPr sz="2450" b="1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lang="en-US" sz="2450" b="1" dirty="0" smtClean="0">
                <a:solidFill>
                  <a:srgbClr val="FFFFFF"/>
                </a:solidFill>
                <a:latin typeface="Calibri"/>
                <a:cs typeface="Calibri"/>
              </a:rPr>
              <a:t> (8</a:t>
            </a:r>
            <a:r>
              <a:rPr lang="ko-KR" altLang="en-US" sz="2450" b="1" dirty="0" smtClean="0">
                <a:solidFill>
                  <a:srgbClr val="FFFFFF"/>
                </a:solidFill>
                <a:latin typeface="Calibri"/>
                <a:cs typeface="Calibri"/>
              </a:rPr>
              <a:t>일간</a:t>
            </a:r>
            <a:r>
              <a:rPr lang="en-US" sz="2450" b="1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lang="ko-KR" altLang="en-US" sz="2450" b="1" dirty="0" err="1" smtClean="0">
                <a:solidFill>
                  <a:srgbClr val="FFFFFF"/>
                </a:solidFill>
                <a:latin typeface="Noto Sans KR"/>
                <a:cs typeface="Noto Sans KR"/>
              </a:rPr>
              <a:t>특별과정</a:t>
            </a:r>
            <a:r>
              <a:rPr lang="ko-KR" altLang="en-US" sz="2450" b="1" dirty="0" smtClean="0">
                <a:solidFill>
                  <a:srgbClr val="FFFFFF"/>
                </a:solidFill>
                <a:latin typeface="Noto Sans KR"/>
                <a:cs typeface="Noto Sans KR"/>
              </a:rPr>
              <a:t> </a:t>
            </a:r>
            <a:r>
              <a:rPr lang="ko-KR" altLang="en-US" sz="2450" b="1" spc="55" dirty="0" smtClean="0">
                <a:solidFill>
                  <a:srgbClr val="FFFFFF"/>
                </a:solidFill>
                <a:latin typeface="Noto Sans KR"/>
                <a:cs typeface="Noto Sans KR"/>
              </a:rPr>
              <a:t> </a:t>
            </a:r>
            <a:r>
              <a:rPr lang="en-US" altLang="ko-KR" sz="2450" b="1" spc="9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lang="ko-KR" altLang="en-US" sz="2450" b="1" spc="90" dirty="0" smtClean="0">
                <a:solidFill>
                  <a:srgbClr val="FFFFFF"/>
                </a:solidFill>
                <a:latin typeface="Noto Sans KR"/>
                <a:cs typeface="Noto Sans KR"/>
              </a:rPr>
              <a:t>월</a:t>
            </a:r>
            <a:r>
              <a:rPr lang="ko-KR" altLang="en-US" sz="2450" b="1" spc="60" dirty="0" smtClean="0">
                <a:solidFill>
                  <a:srgbClr val="FFFFFF"/>
                </a:solidFill>
                <a:latin typeface="Noto Sans KR"/>
                <a:cs typeface="Noto Sans KR"/>
              </a:rPr>
              <a:t> </a:t>
            </a:r>
            <a:r>
              <a:rPr lang="en-US" altLang="ko-KR" sz="2450" b="1" dirty="0" smtClean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lang="ko-KR" altLang="en-US" sz="2450" b="1" dirty="0" smtClean="0">
                <a:solidFill>
                  <a:srgbClr val="FFFFFF"/>
                </a:solidFill>
                <a:latin typeface="Noto Sans KR"/>
                <a:cs typeface="Noto Sans KR"/>
              </a:rPr>
              <a:t>일</a:t>
            </a:r>
            <a:r>
              <a:rPr lang="en-US" altLang="ko-KR" sz="2450" b="1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ko-KR" altLang="en-US" sz="2450" b="1" dirty="0" smtClean="0">
                <a:solidFill>
                  <a:srgbClr val="FFFFFF"/>
                </a:solidFill>
                <a:latin typeface="Noto Sans KR"/>
                <a:cs typeface="Noto Sans KR"/>
              </a:rPr>
              <a:t>월</a:t>
            </a:r>
            <a:r>
              <a:rPr lang="en-US" altLang="ko-KR" sz="2450" b="1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lang="ko-KR" altLang="en-US" sz="2450" b="1" spc="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altLang="ko-KR" sz="2450" b="1" spc="204" dirty="0" smtClean="0">
                <a:solidFill>
                  <a:srgbClr val="FFFFFF"/>
                </a:solidFill>
                <a:latin typeface="Calibri"/>
                <a:cs typeface="Calibri"/>
              </a:rPr>
              <a:t>~</a:t>
            </a:r>
            <a:r>
              <a:rPr lang="ko-KR" altLang="en-US" sz="2450" b="1" spc="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altLang="ko-KR" sz="2450" b="1" spc="90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lang="ko-KR" altLang="en-US" sz="2450" b="1" spc="90" dirty="0" smtClean="0">
                <a:solidFill>
                  <a:srgbClr val="FFFFFF"/>
                </a:solidFill>
                <a:latin typeface="Noto Sans KR"/>
                <a:cs typeface="Noto Sans KR"/>
              </a:rPr>
              <a:t>월</a:t>
            </a:r>
            <a:r>
              <a:rPr lang="ko-KR" altLang="en-US" sz="2450" b="1" spc="55" dirty="0" smtClean="0">
                <a:solidFill>
                  <a:srgbClr val="FFFFFF"/>
                </a:solidFill>
                <a:latin typeface="Noto Sans KR"/>
                <a:cs typeface="Noto Sans KR"/>
              </a:rPr>
              <a:t> </a:t>
            </a:r>
            <a:r>
              <a:rPr lang="en-US" altLang="ko-KR" sz="2450" b="1" dirty="0" smtClean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r>
              <a:rPr lang="ko-KR" altLang="en-US" sz="2450" b="1" dirty="0" smtClean="0">
                <a:solidFill>
                  <a:srgbClr val="FFFFFF"/>
                </a:solidFill>
                <a:latin typeface="Noto Sans KR"/>
                <a:cs typeface="Noto Sans KR"/>
              </a:rPr>
              <a:t>일</a:t>
            </a:r>
            <a:r>
              <a:rPr lang="en-US" altLang="ko-KR" sz="2450" b="1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ko-KR" altLang="en-US" sz="2450" b="1" dirty="0">
                <a:solidFill>
                  <a:srgbClr val="FFFFFF"/>
                </a:solidFill>
                <a:latin typeface="Noto Sans KR"/>
                <a:cs typeface="Calibri"/>
              </a:rPr>
              <a:t>금</a:t>
            </a:r>
            <a:r>
              <a:rPr lang="en-US" altLang="ko-KR" sz="2450" b="1" dirty="0" smtClean="0">
                <a:solidFill>
                  <a:srgbClr val="FFFFFF"/>
                </a:solidFill>
                <a:latin typeface="Calibri"/>
                <a:cs typeface="Calibri"/>
              </a:rPr>
              <a:t>) (5</a:t>
            </a:r>
            <a:r>
              <a:rPr lang="ko-KR" altLang="en-US" sz="2450" b="1" dirty="0" smtClean="0">
                <a:solidFill>
                  <a:srgbClr val="FFFFFF"/>
                </a:solidFill>
                <a:latin typeface="Calibri"/>
                <a:cs typeface="Calibri"/>
              </a:rPr>
              <a:t>일간</a:t>
            </a:r>
            <a:r>
              <a:rPr lang="en-US" altLang="ko-KR" sz="2450" b="1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lang="ko-KR" altLang="en-US" sz="2450" b="1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77880"/>
            <a:ext cx="18286730" cy="1299210"/>
          </a:xfrm>
          <a:custGeom>
            <a:avLst/>
            <a:gdLst/>
            <a:ahLst/>
            <a:cxnLst/>
            <a:rect l="l" t="t" r="r" b="b"/>
            <a:pathLst>
              <a:path w="18286730" h="1299209">
                <a:moveTo>
                  <a:pt x="18286471" y="1298928"/>
                </a:moveTo>
                <a:lnTo>
                  <a:pt x="0" y="1298928"/>
                </a:lnTo>
                <a:lnTo>
                  <a:pt x="0" y="0"/>
                </a:lnTo>
                <a:lnTo>
                  <a:pt x="18286471" y="0"/>
                </a:lnTo>
                <a:lnTo>
                  <a:pt x="18286471" y="1298928"/>
                </a:lnTo>
                <a:close/>
              </a:path>
            </a:pathLst>
          </a:custGeom>
          <a:solidFill>
            <a:srgbClr val="186A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62405" y="335481"/>
            <a:ext cx="1885949" cy="16763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9894" y="1016019"/>
            <a:ext cx="47682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latin typeface="조선일보명조"/>
                <a:cs typeface="조선일보명조"/>
              </a:rPr>
              <a:t>연수</a:t>
            </a:r>
            <a:r>
              <a:rPr sz="4800" b="0" spc="-240" dirty="0">
                <a:latin typeface="조선일보명조"/>
                <a:cs typeface="조선일보명조"/>
              </a:rPr>
              <a:t> </a:t>
            </a:r>
            <a:r>
              <a:rPr sz="4800" b="0" dirty="0">
                <a:latin typeface="조선일보명조"/>
                <a:cs typeface="조선일보명조"/>
              </a:rPr>
              <a:t>세부내용</a:t>
            </a:r>
            <a:r>
              <a:rPr sz="4800" b="0" spc="-240" dirty="0">
                <a:latin typeface="조선일보명조"/>
                <a:cs typeface="조선일보명조"/>
              </a:rPr>
              <a:t> </a:t>
            </a:r>
            <a:r>
              <a:rPr sz="4800" b="0" spc="-25" dirty="0">
                <a:latin typeface="조선일보명조"/>
                <a:cs typeface="조선일보명조"/>
              </a:rPr>
              <a:t>안내</a:t>
            </a:r>
            <a:endParaRPr sz="4800" dirty="0">
              <a:latin typeface="조선일보명조"/>
              <a:cs typeface="조선일보명조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52027" y="2626125"/>
            <a:ext cx="15624089" cy="5841365"/>
            <a:chOff x="2140447" y="2539000"/>
            <a:chExt cx="13557885" cy="584136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0447" y="2539000"/>
              <a:ext cx="13557563" cy="58409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66708" y="3295967"/>
              <a:ext cx="5577891" cy="8356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77917" y="4193018"/>
              <a:ext cx="8935085" cy="3698875"/>
            </a:xfrm>
            <a:custGeom>
              <a:avLst/>
              <a:gdLst/>
              <a:ahLst/>
              <a:cxnLst/>
              <a:rect l="l" t="t" r="r" b="b"/>
              <a:pathLst>
                <a:path w="8935085" h="3698875">
                  <a:moveTo>
                    <a:pt x="130365" y="2350046"/>
                  </a:moveTo>
                  <a:lnTo>
                    <a:pt x="118960" y="2362746"/>
                  </a:lnTo>
                  <a:lnTo>
                    <a:pt x="124815" y="2356396"/>
                  </a:lnTo>
                  <a:lnTo>
                    <a:pt x="130365" y="2350046"/>
                  </a:lnTo>
                  <a:close/>
                </a:path>
                <a:path w="8935085" h="3698875">
                  <a:moveTo>
                    <a:pt x="149733" y="2333536"/>
                  </a:moveTo>
                  <a:lnTo>
                    <a:pt x="130365" y="2350046"/>
                  </a:lnTo>
                  <a:lnTo>
                    <a:pt x="132880" y="2348776"/>
                  </a:lnTo>
                  <a:lnTo>
                    <a:pt x="149733" y="2333536"/>
                  </a:lnTo>
                  <a:close/>
                </a:path>
                <a:path w="8935085" h="3698875">
                  <a:moveTo>
                    <a:pt x="1928850" y="445770"/>
                  </a:moveTo>
                  <a:lnTo>
                    <a:pt x="1928368" y="424180"/>
                  </a:lnTo>
                  <a:lnTo>
                    <a:pt x="1928139" y="434340"/>
                  </a:lnTo>
                  <a:lnTo>
                    <a:pt x="1928850" y="445770"/>
                  </a:lnTo>
                  <a:close/>
                </a:path>
                <a:path w="8935085" h="3698875">
                  <a:moveTo>
                    <a:pt x="2034095" y="701040"/>
                  </a:moveTo>
                  <a:lnTo>
                    <a:pt x="2031555" y="698334"/>
                  </a:lnTo>
                  <a:lnTo>
                    <a:pt x="2024418" y="690880"/>
                  </a:lnTo>
                  <a:lnTo>
                    <a:pt x="2034095" y="701040"/>
                  </a:lnTo>
                  <a:close/>
                </a:path>
                <a:path w="8935085" h="3698875">
                  <a:moveTo>
                    <a:pt x="2048154" y="716280"/>
                  </a:moveTo>
                  <a:lnTo>
                    <a:pt x="2034095" y="701040"/>
                  </a:lnTo>
                  <a:lnTo>
                    <a:pt x="2042083" y="709930"/>
                  </a:lnTo>
                  <a:lnTo>
                    <a:pt x="2048154" y="716280"/>
                  </a:lnTo>
                  <a:close/>
                </a:path>
                <a:path w="8935085" h="3698875">
                  <a:moveTo>
                    <a:pt x="2189200" y="36830"/>
                  </a:moveTo>
                  <a:lnTo>
                    <a:pt x="2180412" y="39370"/>
                  </a:lnTo>
                  <a:lnTo>
                    <a:pt x="2165172" y="46990"/>
                  </a:lnTo>
                  <a:lnTo>
                    <a:pt x="2189200" y="36830"/>
                  </a:lnTo>
                  <a:close/>
                </a:path>
                <a:path w="8935085" h="3698875">
                  <a:moveTo>
                    <a:pt x="2201468" y="31750"/>
                  </a:moveTo>
                  <a:lnTo>
                    <a:pt x="2190546" y="35560"/>
                  </a:lnTo>
                  <a:lnTo>
                    <a:pt x="2189200" y="36830"/>
                  </a:lnTo>
                  <a:lnTo>
                    <a:pt x="2201468" y="31750"/>
                  </a:lnTo>
                  <a:close/>
                </a:path>
                <a:path w="8935085" h="3698875">
                  <a:moveTo>
                    <a:pt x="5770677" y="3357524"/>
                  </a:moveTo>
                  <a:lnTo>
                    <a:pt x="5767425" y="3355416"/>
                  </a:lnTo>
                  <a:lnTo>
                    <a:pt x="5759678" y="3351606"/>
                  </a:lnTo>
                  <a:lnTo>
                    <a:pt x="5770677" y="3357524"/>
                  </a:lnTo>
                  <a:close/>
                </a:path>
                <a:path w="8935085" h="3698875">
                  <a:moveTo>
                    <a:pt x="5772556" y="3358731"/>
                  </a:moveTo>
                  <a:lnTo>
                    <a:pt x="5771489" y="3357956"/>
                  </a:lnTo>
                  <a:lnTo>
                    <a:pt x="5772289" y="3358565"/>
                  </a:lnTo>
                  <a:lnTo>
                    <a:pt x="5772556" y="3358731"/>
                  </a:lnTo>
                  <a:close/>
                </a:path>
                <a:path w="8935085" h="3698875">
                  <a:moveTo>
                    <a:pt x="5781941" y="3365576"/>
                  </a:moveTo>
                  <a:lnTo>
                    <a:pt x="5779211" y="3363036"/>
                  </a:lnTo>
                  <a:lnTo>
                    <a:pt x="5772556" y="3358731"/>
                  </a:lnTo>
                  <a:lnTo>
                    <a:pt x="5781941" y="3365576"/>
                  </a:lnTo>
                  <a:close/>
                </a:path>
                <a:path w="8935085" h="3698875">
                  <a:moveTo>
                    <a:pt x="5786806" y="3369386"/>
                  </a:moveTo>
                  <a:lnTo>
                    <a:pt x="5782665" y="3365576"/>
                  </a:lnTo>
                  <a:lnTo>
                    <a:pt x="5781941" y="3365576"/>
                  </a:lnTo>
                  <a:lnTo>
                    <a:pt x="5786806" y="3369386"/>
                  </a:lnTo>
                  <a:close/>
                </a:path>
                <a:path w="8935085" h="3698875">
                  <a:moveTo>
                    <a:pt x="5790997" y="3373196"/>
                  </a:moveTo>
                  <a:lnTo>
                    <a:pt x="5790285" y="3371926"/>
                  </a:lnTo>
                  <a:lnTo>
                    <a:pt x="5786806" y="3369386"/>
                  </a:lnTo>
                  <a:lnTo>
                    <a:pt x="5790997" y="3373196"/>
                  </a:lnTo>
                  <a:close/>
                </a:path>
                <a:path w="8935085" h="3698875">
                  <a:moveTo>
                    <a:pt x="5804128" y="3385883"/>
                  </a:moveTo>
                  <a:lnTo>
                    <a:pt x="5803862" y="3384626"/>
                  </a:lnTo>
                  <a:lnTo>
                    <a:pt x="5803036" y="3384626"/>
                  </a:lnTo>
                  <a:lnTo>
                    <a:pt x="5804128" y="3385883"/>
                  </a:lnTo>
                  <a:close/>
                </a:path>
                <a:path w="8935085" h="3698875">
                  <a:moveTo>
                    <a:pt x="5850331" y="3496386"/>
                  </a:moveTo>
                  <a:lnTo>
                    <a:pt x="5850293" y="3493846"/>
                  </a:lnTo>
                  <a:lnTo>
                    <a:pt x="5849810" y="3488766"/>
                  </a:lnTo>
                  <a:lnTo>
                    <a:pt x="5849582" y="3484956"/>
                  </a:lnTo>
                  <a:lnTo>
                    <a:pt x="5849290" y="3482416"/>
                  </a:lnTo>
                  <a:lnTo>
                    <a:pt x="5849048" y="3479876"/>
                  </a:lnTo>
                  <a:lnTo>
                    <a:pt x="5848197" y="3474796"/>
                  </a:lnTo>
                  <a:lnTo>
                    <a:pt x="5847613" y="3470986"/>
                  </a:lnTo>
                  <a:lnTo>
                    <a:pt x="5847181" y="3468446"/>
                  </a:lnTo>
                  <a:lnTo>
                    <a:pt x="5846724" y="3465906"/>
                  </a:lnTo>
                  <a:lnTo>
                    <a:pt x="5844819" y="3458286"/>
                  </a:lnTo>
                  <a:lnTo>
                    <a:pt x="5844578" y="3457016"/>
                  </a:lnTo>
                  <a:lnTo>
                    <a:pt x="5843333" y="3451936"/>
                  </a:lnTo>
                  <a:lnTo>
                    <a:pt x="5838863" y="3439236"/>
                  </a:lnTo>
                  <a:lnTo>
                    <a:pt x="5818632" y="3402406"/>
                  </a:lnTo>
                  <a:lnTo>
                    <a:pt x="5804217" y="3385985"/>
                  </a:lnTo>
                  <a:lnTo>
                    <a:pt x="5812942" y="3396056"/>
                  </a:lnTo>
                  <a:lnTo>
                    <a:pt x="5820765" y="3407486"/>
                  </a:lnTo>
                  <a:lnTo>
                    <a:pt x="5812942" y="3396056"/>
                  </a:lnTo>
                  <a:lnTo>
                    <a:pt x="5803036" y="3384626"/>
                  </a:lnTo>
                  <a:lnTo>
                    <a:pt x="5800649" y="3382086"/>
                  </a:lnTo>
                  <a:lnTo>
                    <a:pt x="5798617" y="3379546"/>
                  </a:lnTo>
                  <a:lnTo>
                    <a:pt x="5793714" y="3374466"/>
                  </a:lnTo>
                  <a:lnTo>
                    <a:pt x="5790997" y="3373196"/>
                  </a:lnTo>
                  <a:lnTo>
                    <a:pt x="5786666" y="3369386"/>
                  </a:lnTo>
                  <a:lnTo>
                    <a:pt x="5781941" y="3365576"/>
                  </a:lnTo>
                  <a:lnTo>
                    <a:pt x="5772289" y="3358565"/>
                  </a:lnTo>
                  <a:lnTo>
                    <a:pt x="5770829" y="3357626"/>
                  </a:lnTo>
                  <a:lnTo>
                    <a:pt x="5759678" y="3351606"/>
                  </a:lnTo>
                  <a:lnTo>
                    <a:pt x="5759018" y="3351606"/>
                  </a:lnTo>
                  <a:lnTo>
                    <a:pt x="5755500" y="3349066"/>
                  </a:lnTo>
                  <a:lnTo>
                    <a:pt x="5719000" y="3335947"/>
                  </a:lnTo>
                  <a:lnTo>
                    <a:pt x="5711825" y="3335096"/>
                  </a:lnTo>
                  <a:lnTo>
                    <a:pt x="5707469" y="3333826"/>
                  </a:lnTo>
                  <a:lnTo>
                    <a:pt x="5702274" y="3332556"/>
                  </a:lnTo>
                  <a:lnTo>
                    <a:pt x="5698325" y="3332556"/>
                  </a:lnTo>
                  <a:lnTo>
                    <a:pt x="5688368" y="3332556"/>
                  </a:lnTo>
                  <a:lnTo>
                    <a:pt x="5680913" y="3331286"/>
                  </a:lnTo>
                  <a:lnTo>
                    <a:pt x="5679706" y="3331286"/>
                  </a:lnTo>
                  <a:lnTo>
                    <a:pt x="5659209" y="3330016"/>
                  </a:lnTo>
                  <a:lnTo>
                    <a:pt x="5633834" y="3328746"/>
                  </a:lnTo>
                  <a:lnTo>
                    <a:pt x="5633364" y="3328746"/>
                  </a:lnTo>
                  <a:lnTo>
                    <a:pt x="5633364" y="3669106"/>
                  </a:lnTo>
                  <a:lnTo>
                    <a:pt x="5622353" y="3665296"/>
                  </a:lnTo>
                  <a:lnTo>
                    <a:pt x="5620029" y="3664026"/>
                  </a:lnTo>
                  <a:lnTo>
                    <a:pt x="5633364" y="3669106"/>
                  </a:lnTo>
                  <a:lnTo>
                    <a:pt x="5633364" y="3328746"/>
                  </a:lnTo>
                  <a:lnTo>
                    <a:pt x="5567477" y="3327476"/>
                  </a:lnTo>
                  <a:lnTo>
                    <a:pt x="5212639" y="3324936"/>
                  </a:lnTo>
                  <a:lnTo>
                    <a:pt x="5089271" y="3324936"/>
                  </a:lnTo>
                  <a:lnTo>
                    <a:pt x="4424565" y="3332556"/>
                  </a:lnTo>
                  <a:lnTo>
                    <a:pt x="4217708" y="3340176"/>
                  </a:lnTo>
                  <a:lnTo>
                    <a:pt x="4033329" y="3354146"/>
                  </a:lnTo>
                  <a:lnTo>
                    <a:pt x="3812629" y="3366846"/>
                  </a:lnTo>
                  <a:lnTo>
                    <a:pt x="3112808" y="3394786"/>
                  </a:lnTo>
                  <a:lnTo>
                    <a:pt x="3109049" y="3394786"/>
                  </a:lnTo>
                  <a:lnTo>
                    <a:pt x="3099828" y="3396056"/>
                  </a:lnTo>
                  <a:lnTo>
                    <a:pt x="3061855" y="3407486"/>
                  </a:lnTo>
                  <a:lnTo>
                    <a:pt x="3028277" y="3427806"/>
                  </a:lnTo>
                  <a:lnTo>
                    <a:pt x="2997555" y="3458286"/>
                  </a:lnTo>
                  <a:lnTo>
                    <a:pt x="2978988" y="3498926"/>
                  </a:lnTo>
                  <a:lnTo>
                    <a:pt x="2971038" y="3535756"/>
                  </a:lnTo>
                  <a:lnTo>
                    <a:pt x="2971088" y="3554806"/>
                  </a:lnTo>
                  <a:lnTo>
                    <a:pt x="2984220" y="3606876"/>
                  </a:lnTo>
                  <a:lnTo>
                    <a:pt x="2997352" y="3631006"/>
                  </a:lnTo>
                  <a:lnTo>
                    <a:pt x="3002318" y="3638626"/>
                  </a:lnTo>
                  <a:lnTo>
                    <a:pt x="3007944" y="3644976"/>
                  </a:lnTo>
                  <a:lnTo>
                    <a:pt x="3013748" y="3652596"/>
                  </a:lnTo>
                  <a:lnTo>
                    <a:pt x="3020263" y="3657676"/>
                  </a:lnTo>
                  <a:lnTo>
                    <a:pt x="3055658" y="3680536"/>
                  </a:lnTo>
                  <a:lnTo>
                    <a:pt x="3094710" y="3694506"/>
                  </a:lnTo>
                  <a:lnTo>
                    <a:pt x="3128289" y="3698316"/>
                  </a:lnTo>
                  <a:lnTo>
                    <a:pt x="3169831" y="3698316"/>
                  </a:lnTo>
                  <a:lnTo>
                    <a:pt x="3217494" y="3697046"/>
                  </a:lnTo>
                  <a:lnTo>
                    <a:pt x="3378974" y="3686886"/>
                  </a:lnTo>
                  <a:lnTo>
                    <a:pt x="3432848" y="3685616"/>
                  </a:lnTo>
                  <a:lnTo>
                    <a:pt x="3527056" y="3685616"/>
                  </a:lnTo>
                  <a:lnTo>
                    <a:pt x="3830243" y="3694506"/>
                  </a:lnTo>
                  <a:lnTo>
                    <a:pt x="3874960" y="3693236"/>
                  </a:lnTo>
                  <a:lnTo>
                    <a:pt x="3915765" y="3693236"/>
                  </a:lnTo>
                  <a:lnTo>
                    <a:pt x="3969969" y="3688156"/>
                  </a:lnTo>
                  <a:lnTo>
                    <a:pt x="3988016" y="3685616"/>
                  </a:lnTo>
                  <a:lnTo>
                    <a:pt x="4062298" y="3674186"/>
                  </a:lnTo>
                  <a:lnTo>
                    <a:pt x="4127220" y="3669106"/>
                  </a:lnTo>
                  <a:lnTo>
                    <a:pt x="4156672" y="3667836"/>
                  </a:lnTo>
                  <a:lnTo>
                    <a:pt x="4229747" y="3666566"/>
                  </a:lnTo>
                  <a:lnTo>
                    <a:pt x="4466031" y="3666350"/>
                  </a:lnTo>
                  <a:lnTo>
                    <a:pt x="5533542" y="3677996"/>
                  </a:lnTo>
                  <a:lnTo>
                    <a:pt x="5606542" y="3676726"/>
                  </a:lnTo>
                  <a:lnTo>
                    <a:pt x="5635968" y="3676726"/>
                  </a:lnTo>
                  <a:lnTo>
                    <a:pt x="5660187" y="3675456"/>
                  </a:lnTo>
                  <a:lnTo>
                    <a:pt x="5679706" y="3674186"/>
                  </a:lnTo>
                  <a:lnTo>
                    <a:pt x="5680913" y="3674186"/>
                  </a:lnTo>
                  <a:lnTo>
                    <a:pt x="5688368" y="3674186"/>
                  </a:lnTo>
                  <a:lnTo>
                    <a:pt x="5702274" y="3672916"/>
                  </a:lnTo>
                  <a:lnTo>
                    <a:pt x="5707469" y="3671646"/>
                  </a:lnTo>
                  <a:lnTo>
                    <a:pt x="5698325" y="3672916"/>
                  </a:lnTo>
                  <a:lnTo>
                    <a:pt x="5715990" y="3670376"/>
                  </a:lnTo>
                  <a:lnTo>
                    <a:pt x="5707469" y="3671646"/>
                  </a:lnTo>
                  <a:lnTo>
                    <a:pt x="5711825" y="3671646"/>
                  </a:lnTo>
                  <a:lnTo>
                    <a:pt x="5722201" y="3669207"/>
                  </a:lnTo>
                  <a:lnTo>
                    <a:pt x="5731014" y="3667264"/>
                  </a:lnTo>
                  <a:lnTo>
                    <a:pt x="5771464" y="3647516"/>
                  </a:lnTo>
                  <a:lnTo>
                    <a:pt x="5773090" y="3646246"/>
                  </a:lnTo>
                  <a:lnTo>
                    <a:pt x="5779211" y="3642436"/>
                  </a:lnTo>
                  <a:lnTo>
                    <a:pt x="5810288" y="3614496"/>
                  </a:lnTo>
                  <a:lnTo>
                    <a:pt x="5833199" y="3578936"/>
                  </a:lnTo>
                  <a:lnTo>
                    <a:pt x="5844578" y="3548456"/>
                  </a:lnTo>
                  <a:lnTo>
                    <a:pt x="5844819" y="3547186"/>
                  </a:lnTo>
                  <a:lnTo>
                    <a:pt x="5846724" y="3539566"/>
                  </a:lnTo>
                  <a:lnTo>
                    <a:pt x="5847181" y="3537026"/>
                  </a:lnTo>
                  <a:lnTo>
                    <a:pt x="5847613" y="3535756"/>
                  </a:lnTo>
                  <a:lnTo>
                    <a:pt x="5848197" y="3531946"/>
                  </a:lnTo>
                  <a:lnTo>
                    <a:pt x="5849048" y="3526866"/>
                  </a:lnTo>
                  <a:lnTo>
                    <a:pt x="5849290" y="3523056"/>
                  </a:lnTo>
                  <a:lnTo>
                    <a:pt x="5849582" y="3521786"/>
                  </a:lnTo>
                  <a:lnTo>
                    <a:pt x="5849810" y="3517976"/>
                  </a:lnTo>
                  <a:lnTo>
                    <a:pt x="5850293" y="3512896"/>
                  </a:lnTo>
                  <a:lnTo>
                    <a:pt x="5850331" y="3509086"/>
                  </a:lnTo>
                  <a:lnTo>
                    <a:pt x="5850331" y="3496386"/>
                  </a:lnTo>
                  <a:close/>
                </a:path>
                <a:path w="8935085" h="3698875">
                  <a:moveTo>
                    <a:pt x="7549121" y="998448"/>
                  </a:moveTo>
                  <a:lnTo>
                    <a:pt x="7538618" y="995908"/>
                  </a:lnTo>
                  <a:lnTo>
                    <a:pt x="7533373" y="995908"/>
                  </a:lnTo>
                  <a:lnTo>
                    <a:pt x="7549121" y="998448"/>
                  </a:lnTo>
                  <a:close/>
                </a:path>
                <a:path w="8935085" h="3698875">
                  <a:moveTo>
                    <a:pt x="7721955" y="381000"/>
                  </a:moveTo>
                  <a:lnTo>
                    <a:pt x="7719098" y="336550"/>
                  </a:lnTo>
                  <a:lnTo>
                    <a:pt x="7711122" y="294640"/>
                  </a:lnTo>
                  <a:lnTo>
                    <a:pt x="7698143" y="252730"/>
                  </a:lnTo>
                  <a:lnTo>
                    <a:pt x="7680287" y="212090"/>
                  </a:lnTo>
                  <a:lnTo>
                    <a:pt x="7658138" y="175260"/>
                  </a:lnTo>
                  <a:lnTo>
                    <a:pt x="7630871" y="140970"/>
                  </a:lnTo>
                  <a:lnTo>
                    <a:pt x="7600035" y="110490"/>
                  </a:lnTo>
                  <a:lnTo>
                    <a:pt x="7565390" y="83820"/>
                  </a:lnTo>
                  <a:lnTo>
                    <a:pt x="7528598" y="60960"/>
                  </a:lnTo>
                  <a:lnTo>
                    <a:pt x="7477938" y="39370"/>
                  </a:lnTo>
                  <a:lnTo>
                    <a:pt x="7446683" y="30480"/>
                  </a:lnTo>
                  <a:lnTo>
                    <a:pt x="7426706" y="25400"/>
                  </a:lnTo>
                  <a:lnTo>
                    <a:pt x="7406919" y="22860"/>
                  </a:lnTo>
                  <a:lnTo>
                    <a:pt x="7316622" y="17780"/>
                  </a:lnTo>
                  <a:lnTo>
                    <a:pt x="7265797" y="16510"/>
                  </a:lnTo>
                  <a:lnTo>
                    <a:pt x="7151281" y="16510"/>
                  </a:lnTo>
                  <a:lnTo>
                    <a:pt x="7042912" y="19050"/>
                  </a:lnTo>
                  <a:lnTo>
                    <a:pt x="6776491" y="31750"/>
                  </a:lnTo>
                  <a:lnTo>
                    <a:pt x="6715163" y="33020"/>
                  </a:lnTo>
                  <a:lnTo>
                    <a:pt x="6632575" y="35560"/>
                  </a:lnTo>
                  <a:lnTo>
                    <a:pt x="6590944" y="35560"/>
                  </a:lnTo>
                  <a:lnTo>
                    <a:pt x="6548729" y="36830"/>
                  </a:lnTo>
                  <a:lnTo>
                    <a:pt x="6505651" y="36830"/>
                  </a:lnTo>
                  <a:lnTo>
                    <a:pt x="6461430" y="38100"/>
                  </a:lnTo>
                  <a:lnTo>
                    <a:pt x="6368504" y="38100"/>
                  </a:lnTo>
                  <a:lnTo>
                    <a:pt x="6319253" y="39370"/>
                  </a:lnTo>
                  <a:lnTo>
                    <a:pt x="5783554" y="39370"/>
                  </a:lnTo>
                  <a:lnTo>
                    <a:pt x="5741327" y="38100"/>
                  </a:lnTo>
                  <a:lnTo>
                    <a:pt x="5651919" y="38100"/>
                  </a:lnTo>
                  <a:lnTo>
                    <a:pt x="5604878" y="36830"/>
                  </a:lnTo>
                  <a:lnTo>
                    <a:pt x="5556351" y="36830"/>
                  </a:lnTo>
                  <a:lnTo>
                    <a:pt x="5506428" y="35560"/>
                  </a:lnTo>
                  <a:lnTo>
                    <a:pt x="5455145" y="35560"/>
                  </a:lnTo>
                  <a:lnTo>
                    <a:pt x="3669258" y="6350"/>
                  </a:lnTo>
                  <a:lnTo>
                    <a:pt x="3606990" y="5080"/>
                  </a:lnTo>
                  <a:lnTo>
                    <a:pt x="3545636" y="5080"/>
                  </a:lnTo>
                  <a:lnTo>
                    <a:pt x="3484981" y="3810"/>
                  </a:lnTo>
                  <a:lnTo>
                    <a:pt x="3425088" y="3810"/>
                  </a:lnTo>
                  <a:lnTo>
                    <a:pt x="3307854" y="1270"/>
                  </a:lnTo>
                  <a:lnTo>
                    <a:pt x="3250628" y="1270"/>
                  </a:lnTo>
                  <a:lnTo>
                    <a:pt x="3194431" y="0"/>
                  </a:lnTo>
                  <a:lnTo>
                    <a:pt x="2517089" y="0"/>
                  </a:lnTo>
                  <a:lnTo>
                    <a:pt x="2485885" y="1270"/>
                  </a:lnTo>
                  <a:lnTo>
                    <a:pt x="2456777" y="1270"/>
                  </a:lnTo>
                  <a:lnTo>
                    <a:pt x="2429853" y="2540"/>
                  </a:lnTo>
                  <a:lnTo>
                    <a:pt x="2405151" y="2540"/>
                  </a:lnTo>
                  <a:lnTo>
                    <a:pt x="2362708" y="5080"/>
                  </a:lnTo>
                  <a:lnTo>
                    <a:pt x="2298408" y="10160"/>
                  </a:lnTo>
                  <a:lnTo>
                    <a:pt x="2345093" y="6350"/>
                  </a:lnTo>
                  <a:lnTo>
                    <a:pt x="2322347" y="6350"/>
                  </a:lnTo>
                  <a:lnTo>
                    <a:pt x="2288463" y="10160"/>
                  </a:lnTo>
                  <a:lnTo>
                    <a:pt x="2273592" y="13843"/>
                  </a:lnTo>
                  <a:lnTo>
                    <a:pt x="2272690" y="13970"/>
                  </a:lnTo>
                  <a:lnTo>
                    <a:pt x="2265921" y="13970"/>
                  </a:lnTo>
                  <a:lnTo>
                    <a:pt x="2239683" y="19050"/>
                  </a:lnTo>
                  <a:lnTo>
                    <a:pt x="2226233" y="24130"/>
                  </a:lnTo>
                  <a:lnTo>
                    <a:pt x="2222792" y="24130"/>
                  </a:lnTo>
                  <a:lnTo>
                    <a:pt x="2214651" y="27940"/>
                  </a:lnTo>
                  <a:lnTo>
                    <a:pt x="2211743" y="27940"/>
                  </a:lnTo>
                  <a:lnTo>
                    <a:pt x="2201468" y="31750"/>
                  </a:lnTo>
                  <a:lnTo>
                    <a:pt x="2165172" y="46990"/>
                  </a:lnTo>
                  <a:lnTo>
                    <a:pt x="2159381" y="49530"/>
                  </a:lnTo>
                  <a:lnTo>
                    <a:pt x="2154910" y="52070"/>
                  </a:lnTo>
                  <a:lnTo>
                    <a:pt x="2149716" y="54610"/>
                  </a:lnTo>
                  <a:lnTo>
                    <a:pt x="2142540" y="59690"/>
                  </a:lnTo>
                  <a:lnTo>
                    <a:pt x="2129828" y="66040"/>
                  </a:lnTo>
                  <a:lnTo>
                    <a:pt x="2101697" y="83820"/>
                  </a:lnTo>
                  <a:lnTo>
                    <a:pt x="2074824" y="105410"/>
                  </a:lnTo>
                  <a:lnTo>
                    <a:pt x="2049729" y="128270"/>
                  </a:lnTo>
                  <a:lnTo>
                    <a:pt x="2045309" y="133350"/>
                  </a:lnTo>
                  <a:lnTo>
                    <a:pt x="2042439" y="135890"/>
                  </a:lnTo>
                  <a:lnTo>
                    <a:pt x="2034324" y="146050"/>
                  </a:lnTo>
                  <a:lnTo>
                    <a:pt x="2026958" y="153670"/>
                  </a:lnTo>
                  <a:lnTo>
                    <a:pt x="2006320" y="179070"/>
                  </a:lnTo>
                  <a:lnTo>
                    <a:pt x="2002104" y="186690"/>
                  </a:lnTo>
                  <a:lnTo>
                    <a:pt x="1999335" y="189230"/>
                  </a:lnTo>
                  <a:lnTo>
                    <a:pt x="1981720" y="217170"/>
                  </a:lnTo>
                  <a:lnTo>
                    <a:pt x="1975002" y="230593"/>
                  </a:lnTo>
                  <a:lnTo>
                    <a:pt x="1973973" y="232410"/>
                  </a:lnTo>
                  <a:lnTo>
                    <a:pt x="1973313" y="233718"/>
                  </a:lnTo>
                  <a:lnTo>
                    <a:pt x="1971103" y="237490"/>
                  </a:lnTo>
                  <a:lnTo>
                    <a:pt x="1968881" y="242570"/>
                  </a:lnTo>
                  <a:lnTo>
                    <a:pt x="1966239" y="247650"/>
                  </a:lnTo>
                  <a:lnTo>
                    <a:pt x="1963204" y="256209"/>
                  </a:lnTo>
                  <a:lnTo>
                    <a:pt x="1963013" y="256692"/>
                  </a:lnTo>
                  <a:lnTo>
                    <a:pt x="1957425" y="267970"/>
                  </a:lnTo>
                  <a:lnTo>
                    <a:pt x="1955165" y="275590"/>
                  </a:lnTo>
                  <a:lnTo>
                    <a:pt x="1953260" y="279400"/>
                  </a:lnTo>
                  <a:lnTo>
                    <a:pt x="1943138" y="311150"/>
                  </a:lnTo>
                  <a:lnTo>
                    <a:pt x="1935276" y="344170"/>
                  </a:lnTo>
                  <a:lnTo>
                    <a:pt x="1932393" y="364490"/>
                  </a:lnTo>
                  <a:lnTo>
                    <a:pt x="1931847" y="367030"/>
                  </a:lnTo>
                  <a:lnTo>
                    <a:pt x="1931682" y="369570"/>
                  </a:lnTo>
                  <a:lnTo>
                    <a:pt x="1930285" y="378460"/>
                  </a:lnTo>
                  <a:lnTo>
                    <a:pt x="1928850" y="401320"/>
                  </a:lnTo>
                  <a:lnTo>
                    <a:pt x="1928139" y="412750"/>
                  </a:lnTo>
                  <a:lnTo>
                    <a:pt x="1928368" y="424180"/>
                  </a:lnTo>
                  <a:lnTo>
                    <a:pt x="1928380" y="422910"/>
                  </a:lnTo>
                  <a:lnTo>
                    <a:pt x="1928380" y="423532"/>
                  </a:lnTo>
                  <a:lnTo>
                    <a:pt x="1928380" y="424180"/>
                  </a:lnTo>
                  <a:lnTo>
                    <a:pt x="1928850" y="445770"/>
                  </a:lnTo>
                  <a:lnTo>
                    <a:pt x="1935276" y="501650"/>
                  </a:lnTo>
                  <a:lnTo>
                    <a:pt x="1945005" y="541020"/>
                  </a:lnTo>
                  <a:lnTo>
                    <a:pt x="1946402" y="546100"/>
                  </a:lnTo>
                  <a:lnTo>
                    <a:pt x="1947989" y="551180"/>
                  </a:lnTo>
                  <a:lnTo>
                    <a:pt x="1953260" y="567690"/>
                  </a:lnTo>
                  <a:lnTo>
                    <a:pt x="1969465" y="605790"/>
                  </a:lnTo>
                  <a:lnTo>
                    <a:pt x="1971103" y="608330"/>
                  </a:lnTo>
                  <a:lnTo>
                    <a:pt x="1974088" y="614680"/>
                  </a:lnTo>
                  <a:lnTo>
                    <a:pt x="1999335" y="656590"/>
                  </a:lnTo>
                  <a:lnTo>
                    <a:pt x="2024418" y="690880"/>
                  </a:lnTo>
                  <a:lnTo>
                    <a:pt x="2026958" y="693420"/>
                  </a:lnTo>
                  <a:lnTo>
                    <a:pt x="2031555" y="698334"/>
                  </a:lnTo>
                  <a:lnTo>
                    <a:pt x="2034146" y="701040"/>
                  </a:lnTo>
                  <a:lnTo>
                    <a:pt x="2048154" y="716280"/>
                  </a:lnTo>
                  <a:lnTo>
                    <a:pt x="2049729" y="717550"/>
                  </a:lnTo>
                  <a:lnTo>
                    <a:pt x="2051558" y="720090"/>
                  </a:lnTo>
                  <a:lnTo>
                    <a:pt x="2066709" y="734060"/>
                  </a:lnTo>
                  <a:lnTo>
                    <a:pt x="2092680" y="755650"/>
                  </a:lnTo>
                  <a:lnTo>
                    <a:pt x="2100630" y="762000"/>
                  </a:lnTo>
                  <a:lnTo>
                    <a:pt x="2101697" y="762000"/>
                  </a:lnTo>
                  <a:lnTo>
                    <a:pt x="2110575" y="768350"/>
                  </a:lnTo>
                  <a:lnTo>
                    <a:pt x="2120252" y="774700"/>
                  </a:lnTo>
                  <a:lnTo>
                    <a:pt x="2121382" y="775970"/>
                  </a:lnTo>
                  <a:lnTo>
                    <a:pt x="2129828" y="781050"/>
                  </a:lnTo>
                  <a:lnTo>
                    <a:pt x="2159381" y="797560"/>
                  </a:lnTo>
                  <a:lnTo>
                    <a:pt x="2176805" y="805180"/>
                  </a:lnTo>
                  <a:lnTo>
                    <a:pt x="2180412" y="806450"/>
                  </a:lnTo>
                  <a:lnTo>
                    <a:pt x="2187918" y="810260"/>
                  </a:lnTo>
                  <a:lnTo>
                    <a:pt x="2190546" y="810260"/>
                  </a:lnTo>
                  <a:lnTo>
                    <a:pt x="2201468" y="815340"/>
                  </a:lnTo>
                  <a:lnTo>
                    <a:pt x="2211743" y="817880"/>
                  </a:lnTo>
                  <a:lnTo>
                    <a:pt x="2214651" y="819150"/>
                  </a:lnTo>
                  <a:lnTo>
                    <a:pt x="2222792" y="821690"/>
                  </a:lnTo>
                  <a:lnTo>
                    <a:pt x="2229078" y="824230"/>
                  </a:lnTo>
                  <a:lnTo>
                    <a:pt x="2239683" y="826770"/>
                  </a:lnTo>
                  <a:lnTo>
                    <a:pt x="2246084" y="828040"/>
                  </a:lnTo>
                  <a:lnTo>
                    <a:pt x="2255558" y="830580"/>
                  </a:lnTo>
                  <a:lnTo>
                    <a:pt x="2288463" y="836930"/>
                  </a:lnTo>
                  <a:lnTo>
                    <a:pt x="2322347" y="839470"/>
                  </a:lnTo>
                  <a:lnTo>
                    <a:pt x="2356421" y="840740"/>
                  </a:lnTo>
                  <a:lnTo>
                    <a:pt x="2359456" y="840740"/>
                  </a:lnTo>
                  <a:lnTo>
                    <a:pt x="2455278" y="845820"/>
                  </a:lnTo>
                  <a:lnTo>
                    <a:pt x="2483751" y="845820"/>
                  </a:lnTo>
                  <a:lnTo>
                    <a:pt x="2546680" y="848360"/>
                  </a:lnTo>
                  <a:lnTo>
                    <a:pt x="2581008" y="848360"/>
                  </a:lnTo>
                  <a:lnTo>
                    <a:pt x="2617165" y="849630"/>
                  </a:lnTo>
                  <a:lnTo>
                    <a:pt x="2694749" y="849630"/>
                  </a:lnTo>
                  <a:lnTo>
                    <a:pt x="2736062" y="850900"/>
                  </a:lnTo>
                  <a:lnTo>
                    <a:pt x="3397402" y="850900"/>
                  </a:lnTo>
                  <a:lnTo>
                    <a:pt x="3455784" y="849630"/>
                  </a:lnTo>
                  <a:lnTo>
                    <a:pt x="3574846" y="849630"/>
                  </a:lnTo>
                  <a:lnTo>
                    <a:pt x="3635400" y="848360"/>
                  </a:lnTo>
                  <a:lnTo>
                    <a:pt x="3696551" y="848360"/>
                  </a:lnTo>
                  <a:lnTo>
                    <a:pt x="3758260" y="847090"/>
                  </a:lnTo>
                  <a:lnTo>
                    <a:pt x="3820452" y="847090"/>
                  </a:lnTo>
                  <a:lnTo>
                    <a:pt x="3883063" y="845820"/>
                  </a:lnTo>
                  <a:lnTo>
                    <a:pt x="3946055" y="845820"/>
                  </a:lnTo>
                  <a:lnTo>
                    <a:pt x="4009364" y="844550"/>
                  </a:lnTo>
                  <a:lnTo>
                    <a:pt x="4072928" y="844550"/>
                  </a:lnTo>
                  <a:lnTo>
                    <a:pt x="4200575" y="842010"/>
                  </a:lnTo>
                  <a:lnTo>
                    <a:pt x="4264545" y="842010"/>
                  </a:lnTo>
                  <a:lnTo>
                    <a:pt x="4456341" y="838200"/>
                  </a:lnTo>
                  <a:lnTo>
                    <a:pt x="4520044" y="838200"/>
                  </a:lnTo>
                  <a:lnTo>
                    <a:pt x="4772126" y="833120"/>
                  </a:lnTo>
                  <a:lnTo>
                    <a:pt x="4834166" y="833120"/>
                  </a:lnTo>
                  <a:lnTo>
                    <a:pt x="5417121" y="820420"/>
                  </a:lnTo>
                  <a:lnTo>
                    <a:pt x="5470385" y="820420"/>
                  </a:lnTo>
                  <a:lnTo>
                    <a:pt x="6020663" y="805180"/>
                  </a:lnTo>
                  <a:lnTo>
                    <a:pt x="6676822" y="770890"/>
                  </a:lnTo>
                  <a:lnTo>
                    <a:pt x="6726695" y="767080"/>
                  </a:lnTo>
                  <a:lnTo>
                    <a:pt x="7085470" y="749300"/>
                  </a:lnTo>
                  <a:lnTo>
                    <a:pt x="7138822" y="748030"/>
                  </a:lnTo>
                  <a:lnTo>
                    <a:pt x="7192899" y="745490"/>
                  </a:lnTo>
                  <a:lnTo>
                    <a:pt x="7360005" y="741680"/>
                  </a:lnTo>
                  <a:lnTo>
                    <a:pt x="7369670" y="741680"/>
                  </a:lnTo>
                  <a:lnTo>
                    <a:pt x="7392987" y="739140"/>
                  </a:lnTo>
                  <a:lnTo>
                    <a:pt x="7421486" y="736600"/>
                  </a:lnTo>
                  <a:lnTo>
                    <a:pt x="7488352" y="718820"/>
                  </a:lnTo>
                  <a:lnTo>
                    <a:pt x="7528598" y="701040"/>
                  </a:lnTo>
                  <a:lnTo>
                    <a:pt x="7565390" y="678180"/>
                  </a:lnTo>
                  <a:lnTo>
                    <a:pt x="7600035" y="651510"/>
                  </a:lnTo>
                  <a:lnTo>
                    <a:pt x="7630871" y="621030"/>
                  </a:lnTo>
                  <a:lnTo>
                    <a:pt x="7644905" y="603250"/>
                  </a:lnTo>
                  <a:lnTo>
                    <a:pt x="7658138" y="586740"/>
                  </a:lnTo>
                  <a:lnTo>
                    <a:pt x="7680287" y="548640"/>
                  </a:lnTo>
                  <a:lnTo>
                    <a:pt x="7698143" y="509270"/>
                  </a:lnTo>
                  <a:lnTo>
                    <a:pt x="7711122" y="467360"/>
                  </a:lnTo>
                  <a:lnTo>
                    <a:pt x="7719098" y="424180"/>
                  </a:lnTo>
                  <a:lnTo>
                    <a:pt x="7721244" y="402590"/>
                  </a:lnTo>
                  <a:lnTo>
                    <a:pt x="7721955" y="381000"/>
                  </a:lnTo>
                  <a:close/>
                </a:path>
                <a:path w="8935085" h="3698875">
                  <a:moveTo>
                    <a:pt x="7893164" y="1307058"/>
                  </a:moveTo>
                  <a:lnTo>
                    <a:pt x="7893075" y="1305788"/>
                  </a:lnTo>
                  <a:lnTo>
                    <a:pt x="7892859" y="1305788"/>
                  </a:lnTo>
                  <a:lnTo>
                    <a:pt x="7893164" y="1307058"/>
                  </a:lnTo>
                  <a:close/>
                </a:path>
                <a:path w="8935085" h="3698875">
                  <a:moveTo>
                    <a:pt x="7898765" y="1331188"/>
                  </a:moveTo>
                  <a:lnTo>
                    <a:pt x="7896263" y="1317218"/>
                  </a:lnTo>
                  <a:lnTo>
                    <a:pt x="7893164" y="1307058"/>
                  </a:lnTo>
                  <a:lnTo>
                    <a:pt x="7898765" y="1331188"/>
                  </a:lnTo>
                  <a:close/>
                </a:path>
                <a:path w="8935085" h="3698875">
                  <a:moveTo>
                    <a:pt x="7906842" y="1418818"/>
                  </a:moveTo>
                  <a:lnTo>
                    <a:pt x="7906626" y="1411198"/>
                  </a:lnTo>
                  <a:lnTo>
                    <a:pt x="7906740" y="1406118"/>
                  </a:lnTo>
                  <a:lnTo>
                    <a:pt x="7906169" y="1394688"/>
                  </a:lnTo>
                  <a:lnTo>
                    <a:pt x="7905902" y="1384528"/>
                  </a:lnTo>
                  <a:lnTo>
                    <a:pt x="7905547" y="1381988"/>
                  </a:lnTo>
                  <a:lnTo>
                    <a:pt x="7905166" y="1373098"/>
                  </a:lnTo>
                  <a:lnTo>
                    <a:pt x="7903032" y="1357858"/>
                  </a:lnTo>
                  <a:lnTo>
                    <a:pt x="7902295" y="1350238"/>
                  </a:lnTo>
                  <a:lnTo>
                    <a:pt x="7901521" y="1346428"/>
                  </a:lnTo>
                  <a:lnTo>
                    <a:pt x="7900556" y="1338808"/>
                  </a:lnTo>
                  <a:lnTo>
                    <a:pt x="7898765" y="1331188"/>
                  </a:lnTo>
                  <a:lnTo>
                    <a:pt x="7892859" y="1305788"/>
                  </a:lnTo>
                  <a:lnTo>
                    <a:pt x="7887005" y="1284198"/>
                  </a:lnTo>
                  <a:lnTo>
                    <a:pt x="7883906" y="1276578"/>
                  </a:lnTo>
                  <a:lnTo>
                    <a:pt x="7882928" y="1272768"/>
                  </a:lnTo>
                  <a:lnTo>
                    <a:pt x="7879588" y="1265148"/>
                  </a:lnTo>
                  <a:lnTo>
                    <a:pt x="7875067" y="1252448"/>
                  </a:lnTo>
                  <a:lnTo>
                    <a:pt x="7872311" y="1247368"/>
                  </a:lnTo>
                  <a:lnTo>
                    <a:pt x="7870660" y="1242288"/>
                  </a:lnTo>
                  <a:lnTo>
                    <a:pt x="7868094" y="1237208"/>
                  </a:lnTo>
                  <a:lnTo>
                    <a:pt x="7860639" y="1220698"/>
                  </a:lnTo>
                  <a:lnTo>
                    <a:pt x="7857820" y="1216431"/>
                  </a:lnTo>
                  <a:lnTo>
                    <a:pt x="7856169" y="1213078"/>
                  </a:lnTo>
                  <a:lnTo>
                    <a:pt x="7855534" y="1211808"/>
                  </a:lnTo>
                  <a:lnTo>
                    <a:pt x="7854772" y="1210538"/>
                  </a:lnTo>
                  <a:lnTo>
                    <a:pt x="7849082" y="1201102"/>
                  </a:lnTo>
                  <a:lnTo>
                    <a:pt x="7843875" y="1191488"/>
                  </a:lnTo>
                  <a:lnTo>
                    <a:pt x="7843291" y="1191488"/>
                  </a:lnTo>
                  <a:lnTo>
                    <a:pt x="7837919" y="1181328"/>
                  </a:lnTo>
                  <a:lnTo>
                    <a:pt x="7832928" y="1175321"/>
                  </a:lnTo>
                  <a:lnTo>
                    <a:pt x="7829448" y="1169898"/>
                  </a:lnTo>
                  <a:lnTo>
                    <a:pt x="7826794" y="1166380"/>
                  </a:lnTo>
                  <a:lnTo>
                    <a:pt x="7825219" y="1163548"/>
                  </a:lnTo>
                  <a:lnTo>
                    <a:pt x="7818907" y="1155928"/>
                  </a:lnTo>
                  <a:lnTo>
                    <a:pt x="7818158" y="1154658"/>
                  </a:lnTo>
                  <a:lnTo>
                    <a:pt x="7815859" y="1152118"/>
                  </a:lnTo>
                  <a:lnTo>
                    <a:pt x="7803870" y="1136878"/>
                  </a:lnTo>
                  <a:lnTo>
                    <a:pt x="7801026" y="1134338"/>
                  </a:lnTo>
                  <a:lnTo>
                    <a:pt x="7796250" y="1127988"/>
                  </a:lnTo>
                  <a:lnTo>
                    <a:pt x="7787957" y="1120368"/>
                  </a:lnTo>
                  <a:lnTo>
                    <a:pt x="7780388" y="1111478"/>
                  </a:lnTo>
                  <a:lnTo>
                    <a:pt x="7776235" y="1108938"/>
                  </a:lnTo>
                  <a:lnTo>
                    <a:pt x="7772197" y="1103858"/>
                  </a:lnTo>
                  <a:lnTo>
                    <a:pt x="7746365" y="1082268"/>
                  </a:lnTo>
                  <a:lnTo>
                    <a:pt x="7739126" y="1077506"/>
                  </a:lnTo>
                  <a:lnTo>
                    <a:pt x="7738148" y="1076756"/>
                  </a:lnTo>
                  <a:lnTo>
                    <a:pt x="7728420" y="1068298"/>
                  </a:lnTo>
                  <a:lnTo>
                    <a:pt x="7723810" y="1065758"/>
                  </a:lnTo>
                  <a:lnTo>
                    <a:pt x="7719098" y="1061948"/>
                  </a:lnTo>
                  <a:lnTo>
                    <a:pt x="7689685" y="1044168"/>
                  </a:lnTo>
                  <a:lnTo>
                    <a:pt x="7670927" y="1035278"/>
                  </a:lnTo>
                  <a:lnTo>
                    <a:pt x="7669301" y="1034008"/>
                  </a:lnTo>
                  <a:lnTo>
                    <a:pt x="7668336" y="1034008"/>
                  </a:lnTo>
                  <a:lnTo>
                    <a:pt x="7658849" y="1028928"/>
                  </a:lnTo>
                  <a:lnTo>
                    <a:pt x="7626947" y="1016228"/>
                  </a:lnTo>
                  <a:lnTo>
                    <a:pt x="7594320" y="1006068"/>
                  </a:lnTo>
                  <a:lnTo>
                    <a:pt x="7561415" y="999718"/>
                  </a:lnTo>
                  <a:lnTo>
                    <a:pt x="7549121" y="998448"/>
                  </a:lnTo>
                  <a:lnTo>
                    <a:pt x="7572527" y="1002258"/>
                  </a:lnTo>
                  <a:lnTo>
                    <a:pt x="7533373" y="995908"/>
                  </a:lnTo>
                  <a:lnTo>
                    <a:pt x="7527531" y="994638"/>
                  </a:lnTo>
                  <a:lnTo>
                    <a:pt x="7510500" y="993368"/>
                  </a:lnTo>
                  <a:lnTo>
                    <a:pt x="7504785" y="993368"/>
                  </a:lnTo>
                  <a:lnTo>
                    <a:pt x="7460018" y="993368"/>
                  </a:lnTo>
                  <a:lnTo>
                    <a:pt x="7426211" y="997178"/>
                  </a:lnTo>
                  <a:lnTo>
                    <a:pt x="7392390" y="1003528"/>
                  </a:lnTo>
                  <a:lnTo>
                    <a:pt x="7373607" y="1009510"/>
                  </a:lnTo>
                  <a:lnTo>
                    <a:pt x="7368426" y="1011148"/>
                  </a:lnTo>
                  <a:lnTo>
                    <a:pt x="7305967" y="1012418"/>
                  </a:lnTo>
                  <a:lnTo>
                    <a:pt x="7023252" y="1012418"/>
                  </a:lnTo>
                  <a:lnTo>
                    <a:pt x="6910972" y="1011148"/>
                  </a:lnTo>
                  <a:lnTo>
                    <a:pt x="6853428" y="1009878"/>
                  </a:lnTo>
                  <a:lnTo>
                    <a:pt x="6569100" y="1009878"/>
                  </a:lnTo>
                  <a:lnTo>
                    <a:pt x="6417030" y="1013688"/>
                  </a:lnTo>
                  <a:lnTo>
                    <a:pt x="6362636" y="1016228"/>
                  </a:lnTo>
                  <a:lnTo>
                    <a:pt x="6208001" y="1027658"/>
                  </a:lnTo>
                  <a:lnTo>
                    <a:pt x="6158319" y="1032738"/>
                  </a:lnTo>
                  <a:lnTo>
                    <a:pt x="6109068" y="1036548"/>
                  </a:lnTo>
                  <a:lnTo>
                    <a:pt x="5910491" y="1056868"/>
                  </a:lnTo>
                  <a:lnTo>
                    <a:pt x="5858954" y="1060678"/>
                  </a:lnTo>
                  <a:lnTo>
                    <a:pt x="5806059" y="1065758"/>
                  </a:lnTo>
                  <a:lnTo>
                    <a:pt x="5751525" y="1069568"/>
                  </a:lnTo>
                  <a:lnTo>
                    <a:pt x="5695035" y="1072108"/>
                  </a:lnTo>
                  <a:lnTo>
                    <a:pt x="5649874" y="1074648"/>
                  </a:lnTo>
                  <a:lnTo>
                    <a:pt x="5602732" y="1075918"/>
                  </a:lnTo>
                  <a:lnTo>
                    <a:pt x="5553837" y="1078458"/>
                  </a:lnTo>
                  <a:lnTo>
                    <a:pt x="5451653" y="1080998"/>
                  </a:lnTo>
                  <a:lnTo>
                    <a:pt x="5398795" y="1080998"/>
                  </a:lnTo>
                  <a:lnTo>
                    <a:pt x="5290655" y="1083538"/>
                  </a:lnTo>
                  <a:lnTo>
                    <a:pt x="5235816" y="1083538"/>
                  </a:lnTo>
                  <a:lnTo>
                    <a:pt x="5180736" y="1084808"/>
                  </a:lnTo>
                  <a:lnTo>
                    <a:pt x="5070780" y="1086078"/>
                  </a:lnTo>
                  <a:lnTo>
                    <a:pt x="5016335" y="1086078"/>
                  </a:lnTo>
                  <a:lnTo>
                    <a:pt x="4962537" y="1087348"/>
                  </a:lnTo>
                  <a:lnTo>
                    <a:pt x="4909604" y="1087348"/>
                  </a:lnTo>
                  <a:lnTo>
                    <a:pt x="4665548" y="1093698"/>
                  </a:lnTo>
                  <a:lnTo>
                    <a:pt x="4543463" y="1101318"/>
                  </a:lnTo>
                  <a:lnTo>
                    <a:pt x="4484687" y="1106398"/>
                  </a:lnTo>
                  <a:lnTo>
                    <a:pt x="4381690" y="1119098"/>
                  </a:lnTo>
                  <a:lnTo>
                    <a:pt x="4335107" y="1126718"/>
                  </a:lnTo>
                  <a:lnTo>
                    <a:pt x="4200791" y="1145768"/>
                  </a:lnTo>
                  <a:lnTo>
                    <a:pt x="4153890" y="1150848"/>
                  </a:lnTo>
                  <a:lnTo>
                    <a:pt x="4128058" y="1153388"/>
                  </a:lnTo>
                  <a:lnTo>
                    <a:pt x="4121239" y="1154658"/>
                  </a:lnTo>
                  <a:lnTo>
                    <a:pt x="4106583" y="1154658"/>
                  </a:lnTo>
                  <a:lnTo>
                    <a:pt x="4098582" y="1155928"/>
                  </a:lnTo>
                  <a:lnTo>
                    <a:pt x="4090035" y="1155928"/>
                  </a:lnTo>
                  <a:lnTo>
                    <a:pt x="4080853" y="1157198"/>
                  </a:lnTo>
                  <a:lnTo>
                    <a:pt x="4060253" y="1157198"/>
                  </a:lnTo>
                  <a:lnTo>
                    <a:pt x="4048671" y="1158468"/>
                  </a:lnTo>
                  <a:lnTo>
                    <a:pt x="4036123" y="1158468"/>
                  </a:lnTo>
                  <a:lnTo>
                    <a:pt x="4022534" y="1159738"/>
                  </a:lnTo>
                  <a:lnTo>
                    <a:pt x="4007815" y="1159738"/>
                  </a:lnTo>
                  <a:lnTo>
                    <a:pt x="3991889" y="1161008"/>
                  </a:lnTo>
                  <a:lnTo>
                    <a:pt x="3974681" y="1161008"/>
                  </a:lnTo>
                  <a:lnTo>
                    <a:pt x="3956088" y="1162278"/>
                  </a:lnTo>
                  <a:lnTo>
                    <a:pt x="3936047" y="1162278"/>
                  </a:lnTo>
                  <a:lnTo>
                    <a:pt x="3914470" y="1163548"/>
                  </a:lnTo>
                  <a:lnTo>
                    <a:pt x="3891280" y="1163548"/>
                  </a:lnTo>
                  <a:lnTo>
                    <a:pt x="3780701" y="1166088"/>
                  </a:lnTo>
                  <a:lnTo>
                    <a:pt x="3713569" y="1168628"/>
                  </a:lnTo>
                  <a:lnTo>
                    <a:pt x="3637699" y="1169898"/>
                  </a:lnTo>
                  <a:lnTo>
                    <a:pt x="3552406" y="1172438"/>
                  </a:lnTo>
                  <a:lnTo>
                    <a:pt x="1148753" y="1219428"/>
                  </a:lnTo>
                  <a:lnTo>
                    <a:pt x="1139101" y="1219428"/>
                  </a:lnTo>
                  <a:lnTo>
                    <a:pt x="1115771" y="1221968"/>
                  </a:lnTo>
                  <a:lnTo>
                    <a:pt x="1062075" y="1230858"/>
                  </a:lnTo>
                  <a:lnTo>
                    <a:pt x="1000734" y="1254988"/>
                  </a:lnTo>
                  <a:lnTo>
                    <a:pt x="962596" y="1276578"/>
                  </a:lnTo>
                  <a:lnTo>
                    <a:pt x="926998" y="1301978"/>
                  </a:lnTo>
                  <a:lnTo>
                    <a:pt x="895286" y="1331188"/>
                  </a:lnTo>
                  <a:lnTo>
                    <a:pt x="867092" y="1365478"/>
                  </a:lnTo>
                  <a:lnTo>
                    <a:pt x="842835" y="1402308"/>
                  </a:lnTo>
                  <a:lnTo>
                    <a:pt x="823226" y="1441678"/>
                  </a:lnTo>
                  <a:lnTo>
                    <a:pt x="808939" y="1482318"/>
                  </a:lnTo>
                  <a:lnTo>
                    <a:pt x="799973" y="1525498"/>
                  </a:lnTo>
                  <a:lnTo>
                    <a:pt x="795832" y="1568678"/>
                  </a:lnTo>
                  <a:lnTo>
                    <a:pt x="795807" y="1592808"/>
                  </a:lnTo>
                  <a:lnTo>
                    <a:pt x="796874" y="1613128"/>
                  </a:lnTo>
                  <a:lnTo>
                    <a:pt x="803300" y="1656308"/>
                  </a:lnTo>
                  <a:lnTo>
                    <a:pt x="814730" y="1698218"/>
                  </a:lnTo>
                  <a:lnTo>
                    <a:pt x="831151" y="1738858"/>
                  </a:lnTo>
                  <a:lnTo>
                    <a:pt x="852589" y="1776958"/>
                  </a:lnTo>
                  <a:lnTo>
                    <a:pt x="878433" y="1812518"/>
                  </a:lnTo>
                  <a:lnTo>
                    <a:pt x="908710" y="1844268"/>
                  </a:lnTo>
                  <a:lnTo>
                    <a:pt x="941997" y="1873478"/>
                  </a:lnTo>
                  <a:lnTo>
                    <a:pt x="979030" y="1896338"/>
                  </a:lnTo>
                  <a:lnTo>
                    <a:pt x="1018044" y="1916658"/>
                  </a:lnTo>
                  <a:lnTo>
                    <a:pt x="1059738" y="1930628"/>
                  </a:lnTo>
                  <a:lnTo>
                    <a:pt x="1100302" y="1939518"/>
                  </a:lnTo>
                  <a:lnTo>
                    <a:pt x="1140066" y="1943328"/>
                  </a:lnTo>
                  <a:lnTo>
                    <a:pt x="1167803" y="1943328"/>
                  </a:lnTo>
                  <a:lnTo>
                    <a:pt x="1197432" y="1944598"/>
                  </a:lnTo>
                  <a:lnTo>
                    <a:pt x="1314399" y="1944598"/>
                  </a:lnTo>
                  <a:lnTo>
                    <a:pt x="1702739" y="1935708"/>
                  </a:lnTo>
                  <a:lnTo>
                    <a:pt x="1952713" y="1935708"/>
                  </a:lnTo>
                  <a:lnTo>
                    <a:pt x="1997646" y="1936978"/>
                  </a:lnTo>
                  <a:lnTo>
                    <a:pt x="2044369" y="1936978"/>
                  </a:lnTo>
                  <a:lnTo>
                    <a:pt x="2092744" y="1938248"/>
                  </a:lnTo>
                  <a:lnTo>
                    <a:pt x="2142642" y="1938248"/>
                  </a:lnTo>
                  <a:lnTo>
                    <a:pt x="2355113" y="1943328"/>
                  </a:lnTo>
                  <a:lnTo>
                    <a:pt x="2467343" y="1944598"/>
                  </a:lnTo>
                  <a:lnTo>
                    <a:pt x="3162312" y="1959838"/>
                  </a:lnTo>
                  <a:lnTo>
                    <a:pt x="3217888" y="1959838"/>
                  </a:lnTo>
                  <a:lnTo>
                    <a:pt x="3326117" y="1962378"/>
                  </a:lnTo>
                  <a:lnTo>
                    <a:pt x="3378530" y="1962378"/>
                  </a:lnTo>
                  <a:lnTo>
                    <a:pt x="3429635" y="1963648"/>
                  </a:lnTo>
                  <a:lnTo>
                    <a:pt x="3740467" y="1963648"/>
                  </a:lnTo>
                  <a:lnTo>
                    <a:pt x="3776700" y="1962378"/>
                  </a:lnTo>
                  <a:lnTo>
                    <a:pt x="3904716" y="1959838"/>
                  </a:lnTo>
                  <a:lnTo>
                    <a:pt x="4066616" y="1952218"/>
                  </a:lnTo>
                  <a:lnTo>
                    <a:pt x="4115282" y="1948408"/>
                  </a:lnTo>
                  <a:lnTo>
                    <a:pt x="4162425" y="1945868"/>
                  </a:lnTo>
                  <a:lnTo>
                    <a:pt x="4208729" y="1942058"/>
                  </a:lnTo>
                  <a:lnTo>
                    <a:pt x="4254868" y="1939518"/>
                  </a:lnTo>
                  <a:lnTo>
                    <a:pt x="4301528" y="1935708"/>
                  </a:lnTo>
                  <a:lnTo>
                    <a:pt x="4401096" y="1925548"/>
                  </a:lnTo>
                  <a:lnTo>
                    <a:pt x="4539653" y="1907768"/>
                  </a:lnTo>
                  <a:lnTo>
                    <a:pt x="4592294" y="1902688"/>
                  </a:lnTo>
                  <a:lnTo>
                    <a:pt x="4652048" y="1898878"/>
                  </a:lnTo>
                  <a:lnTo>
                    <a:pt x="4775378" y="1895068"/>
                  </a:lnTo>
                  <a:lnTo>
                    <a:pt x="4821631" y="1895068"/>
                  </a:lnTo>
                  <a:lnTo>
                    <a:pt x="4870031" y="1893798"/>
                  </a:lnTo>
                  <a:lnTo>
                    <a:pt x="4972266" y="1893798"/>
                  </a:lnTo>
                  <a:lnTo>
                    <a:pt x="5025606" y="1895068"/>
                  </a:lnTo>
                  <a:lnTo>
                    <a:pt x="5135486" y="1895068"/>
                  </a:lnTo>
                  <a:lnTo>
                    <a:pt x="5247957" y="1896338"/>
                  </a:lnTo>
                  <a:lnTo>
                    <a:pt x="5304523" y="1897608"/>
                  </a:lnTo>
                  <a:lnTo>
                    <a:pt x="5417109" y="1897608"/>
                  </a:lnTo>
                  <a:lnTo>
                    <a:pt x="5472608" y="1898878"/>
                  </a:lnTo>
                  <a:lnTo>
                    <a:pt x="5527256" y="1898878"/>
                  </a:lnTo>
                  <a:lnTo>
                    <a:pt x="5580799" y="1897608"/>
                  </a:lnTo>
                  <a:lnTo>
                    <a:pt x="5632983" y="1897608"/>
                  </a:lnTo>
                  <a:lnTo>
                    <a:pt x="5683542" y="1896338"/>
                  </a:lnTo>
                  <a:lnTo>
                    <a:pt x="5732259" y="1896338"/>
                  </a:lnTo>
                  <a:lnTo>
                    <a:pt x="5778855" y="1893798"/>
                  </a:lnTo>
                  <a:lnTo>
                    <a:pt x="5890895" y="1888718"/>
                  </a:lnTo>
                  <a:lnTo>
                    <a:pt x="5997727" y="1881098"/>
                  </a:lnTo>
                  <a:lnTo>
                    <a:pt x="6049645" y="1876018"/>
                  </a:lnTo>
                  <a:lnTo>
                    <a:pt x="6100813" y="1872208"/>
                  </a:lnTo>
                  <a:lnTo>
                    <a:pt x="6201600" y="1863318"/>
                  </a:lnTo>
                  <a:lnTo>
                    <a:pt x="6251587" y="1858238"/>
                  </a:lnTo>
                  <a:lnTo>
                    <a:pt x="6402070" y="1846808"/>
                  </a:lnTo>
                  <a:lnTo>
                    <a:pt x="6504660" y="1841728"/>
                  </a:lnTo>
                  <a:lnTo>
                    <a:pt x="6557327" y="1840458"/>
                  </a:lnTo>
                  <a:lnTo>
                    <a:pt x="6611061" y="1840458"/>
                  </a:lnTo>
                  <a:lnTo>
                    <a:pt x="6665582" y="1839188"/>
                  </a:lnTo>
                  <a:lnTo>
                    <a:pt x="6720599" y="1840458"/>
                  </a:lnTo>
                  <a:lnTo>
                    <a:pt x="6775856" y="1840458"/>
                  </a:lnTo>
                  <a:lnTo>
                    <a:pt x="6993496" y="1845538"/>
                  </a:lnTo>
                  <a:lnTo>
                    <a:pt x="7045680" y="1845538"/>
                  </a:lnTo>
                  <a:lnTo>
                    <a:pt x="7096417" y="1846808"/>
                  </a:lnTo>
                  <a:lnTo>
                    <a:pt x="7145426" y="1846808"/>
                  </a:lnTo>
                  <a:lnTo>
                    <a:pt x="7297839" y="1842998"/>
                  </a:lnTo>
                  <a:lnTo>
                    <a:pt x="7385469" y="1839188"/>
                  </a:lnTo>
                  <a:lnTo>
                    <a:pt x="7413930" y="1837918"/>
                  </a:lnTo>
                  <a:lnTo>
                    <a:pt x="7501407" y="1831568"/>
                  </a:lnTo>
                  <a:lnTo>
                    <a:pt x="7510069" y="1831568"/>
                  </a:lnTo>
                  <a:lnTo>
                    <a:pt x="7526579" y="1830298"/>
                  </a:lnTo>
                  <a:lnTo>
                    <a:pt x="7560030" y="1825218"/>
                  </a:lnTo>
                  <a:lnTo>
                    <a:pt x="7592454" y="1818868"/>
                  </a:lnTo>
                  <a:lnTo>
                    <a:pt x="7564044" y="1823948"/>
                  </a:lnTo>
                  <a:lnTo>
                    <a:pt x="7593114" y="1817598"/>
                  </a:lnTo>
                  <a:lnTo>
                    <a:pt x="7641260" y="1803628"/>
                  </a:lnTo>
                  <a:lnTo>
                    <a:pt x="7699896" y="1774418"/>
                  </a:lnTo>
                  <a:lnTo>
                    <a:pt x="7717472" y="1762988"/>
                  </a:lnTo>
                  <a:lnTo>
                    <a:pt x="7720622" y="1761718"/>
                  </a:lnTo>
                  <a:lnTo>
                    <a:pt x="7726718" y="1756638"/>
                  </a:lnTo>
                  <a:lnTo>
                    <a:pt x="7738313" y="1748002"/>
                  </a:lnTo>
                  <a:lnTo>
                    <a:pt x="7753972" y="1736318"/>
                  </a:lnTo>
                  <a:lnTo>
                    <a:pt x="7769238" y="1723618"/>
                  </a:lnTo>
                  <a:lnTo>
                    <a:pt x="7771270" y="1721078"/>
                  </a:lnTo>
                  <a:lnTo>
                    <a:pt x="7772336" y="1721078"/>
                  </a:lnTo>
                  <a:lnTo>
                    <a:pt x="7779702" y="1713458"/>
                  </a:lnTo>
                  <a:lnTo>
                    <a:pt x="7792860" y="1699488"/>
                  </a:lnTo>
                  <a:lnTo>
                    <a:pt x="7795298" y="1696948"/>
                  </a:lnTo>
                  <a:lnTo>
                    <a:pt x="7797228" y="1695678"/>
                  </a:lnTo>
                  <a:lnTo>
                    <a:pt x="7808709" y="1681708"/>
                  </a:lnTo>
                  <a:lnTo>
                    <a:pt x="7817371" y="1671548"/>
                  </a:lnTo>
                  <a:lnTo>
                    <a:pt x="7823670" y="1663928"/>
                  </a:lnTo>
                  <a:lnTo>
                    <a:pt x="7824825" y="1661388"/>
                  </a:lnTo>
                  <a:lnTo>
                    <a:pt x="7826057" y="1660118"/>
                  </a:lnTo>
                  <a:lnTo>
                    <a:pt x="7837564" y="1643608"/>
                  </a:lnTo>
                  <a:lnTo>
                    <a:pt x="7855445" y="1613128"/>
                  </a:lnTo>
                  <a:lnTo>
                    <a:pt x="7859750" y="1605508"/>
                  </a:lnTo>
                  <a:lnTo>
                    <a:pt x="7860068" y="1604238"/>
                  </a:lnTo>
                  <a:lnTo>
                    <a:pt x="7860322" y="1604238"/>
                  </a:lnTo>
                  <a:lnTo>
                    <a:pt x="7860373" y="1604111"/>
                  </a:lnTo>
                  <a:lnTo>
                    <a:pt x="7870545" y="1583918"/>
                  </a:lnTo>
                  <a:lnTo>
                    <a:pt x="7883004" y="1552168"/>
                  </a:lnTo>
                  <a:lnTo>
                    <a:pt x="7885455" y="1544548"/>
                  </a:lnTo>
                  <a:lnTo>
                    <a:pt x="7886738" y="1540738"/>
                  </a:lnTo>
                  <a:lnTo>
                    <a:pt x="7889697" y="1530578"/>
                  </a:lnTo>
                  <a:lnTo>
                    <a:pt x="7893050" y="1519148"/>
                  </a:lnTo>
                  <a:lnTo>
                    <a:pt x="7894104" y="1515338"/>
                  </a:lnTo>
                  <a:lnTo>
                    <a:pt x="7895628" y="1508988"/>
                  </a:lnTo>
                  <a:lnTo>
                    <a:pt x="7897317" y="1500098"/>
                  </a:lnTo>
                  <a:lnTo>
                    <a:pt x="7900416" y="1486128"/>
                  </a:lnTo>
                  <a:lnTo>
                    <a:pt x="7901445" y="1478508"/>
                  </a:lnTo>
                  <a:lnTo>
                    <a:pt x="7902092" y="1474698"/>
                  </a:lnTo>
                  <a:lnTo>
                    <a:pt x="7903362" y="1463268"/>
                  </a:lnTo>
                  <a:lnTo>
                    <a:pt x="7904835" y="1451838"/>
                  </a:lnTo>
                  <a:lnTo>
                    <a:pt x="7905089" y="1448028"/>
                  </a:lnTo>
                  <a:lnTo>
                    <a:pt x="7905890" y="1440408"/>
                  </a:lnTo>
                  <a:lnTo>
                    <a:pt x="7906144" y="1431518"/>
                  </a:lnTo>
                  <a:lnTo>
                    <a:pt x="7906842" y="1418818"/>
                  </a:lnTo>
                  <a:close/>
                </a:path>
                <a:path w="8935085" h="3698875">
                  <a:moveTo>
                    <a:pt x="8934729" y="2614206"/>
                  </a:moveTo>
                  <a:lnTo>
                    <a:pt x="8932583" y="2571026"/>
                  </a:lnTo>
                  <a:lnTo>
                    <a:pt x="8924607" y="2527846"/>
                  </a:lnTo>
                  <a:lnTo>
                    <a:pt x="8911628" y="2487206"/>
                  </a:lnTo>
                  <a:lnTo>
                    <a:pt x="8893772" y="2446566"/>
                  </a:lnTo>
                  <a:lnTo>
                    <a:pt x="8871623" y="2409736"/>
                  </a:lnTo>
                  <a:lnTo>
                    <a:pt x="8844712" y="2375446"/>
                  </a:lnTo>
                  <a:lnTo>
                    <a:pt x="8813521" y="2344966"/>
                  </a:lnTo>
                  <a:lnTo>
                    <a:pt x="8779586" y="2318296"/>
                  </a:lnTo>
                  <a:lnTo>
                    <a:pt x="8742083" y="2295436"/>
                  </a:lnTo>
                  <a:lnTo>
                    <a:pt x="8702675" y="2277656"/>
                  </a:lnTo>
                  <a:lnTo>
                    <a:pt x="8661121" y="2264956"/>
                  </a:lnTo>
                  <a:lnTo>
                    <a:pt x="8623262" y="2258606"/>
                  </a:lnTo>
                  <a:lnTo>
                    <a:pt x="8575396" y="2254796"/>
                  </a:lnTo>
                  <a:lnTo>
                    <a:pt x="8540039" y="2252256"/>
                  </a:lnTo>
                  <a:lnTo>
                    <a:pt x="8496249" y="2250986"/>
                  </a:lnTo>
                  <a:lnTo>
                    <a:pt x="8445690" y="2248446"/>
                  </a:lnTo>
                  <a:lnTo>
                    <a:pt x="8209267" y="2243366"/>
                  </a:lnTo>
                  <a:lnTo>
                    <a:pt x="8042948" y="2243366"/>
                  </a:lnTo>
                  <a:lnTo>
                    <a:pt x="7935087" y="2245906"/>
                  </a:lnTo>
                  <a:lnTo>
                    <a:pt x="7783779" y="2253526"/>
                  </a:lnTo>
                  <a:lnTo>
                    <a:pt x="7733741" y="2257336"/>
                  </a:lnTo>
                  <a:lnTo>
                    <a:pt x="7682903" y="2259876"/>
                  </a:lnTo>
                  <a:lnTo>
                    <a:pt x="7634414" y="2264956"/>
                  </a:lnTo>
                  <a:lnTo>
                    <a:pt x="7502677" y="2284006"/>
                  </a:lnTo>
                  <a:lnTo>
                    <a:pt x="7452296" y="2290356"/>
                  </a:lnTo>
                  <a:lnTo>
                    <a:pt x="7393140" y="2295436"/>
                  </a:lnTo>
                  <a:lnTo>
                    <a:pt x="7321905" y="2300516"/>
                  </a:lnTo>
                  <a:lnTo>
                    <a:pt x="7269747" y="2303056"/>
                  </a:lnTo>
                  <a:lnTo>
                    <a:pt x="7241210" y="2303056"/>
                  </a:lnTo>
                  <a:lnTo>
                    <a:pt x="7179475" y="2305596"/>
                  </a:lnTo>
                  <a:lnTo>
                    <a:pt x="7146341" y="2305596"/>
                  </a:lnTo>
                  <a:lnTo>
                    <a:pt x="7111759" y="2306866"/>
                  </a:lnTo>
                  <a:lnTo>
                    <a:pt x="7075767" y="2306866"/>
                  </a:lnTo>
                  <a:lnTo>
                    <a:pt x="7038403" y="2308136"/>
                  </a:lnTo>
                  <a:lnTo>
                    <a:pt x="6918477" y="2308136"/>
                  </a:lnTo>
                  <a:lnTo>
                    <a:pt x="6876034" y="2309406"/>
                  </a:lnTo>
                  <a:lnTo>
                    <a:pt x="6741871" y="2309406"/>
                  </a:lnTo>
                  <a:lnTo>
                    <a:pt x="6695008" y="2308136"/>
                  </a:lnTo>
                  <a:lnTo>
                    <a:pt x="6497929" y="2308136"/>
                  </a:lnTo>
                  <a:lnTo>
                    <a:pt x="6446469" y="2306866"/>
                  </a:lnTo>
                  <a:lnTo>
                    <a:pt x="6341173" y="2306866"/>
                  </a:lnTo>
                  <a:lnTo>
                    <a:pt x="6287427" y="2305596"/>
                  </a:lnTo>
                  <a:lnTo>
                    <a:pt x="6233007" y="2305596"/>
                  </a:lnTo>
                  <a:lnTo>
                    <a:pt x="6177953" y="2304326"/>
                  </a:lnTo>
                  <a:lnTo>
                    <a:pt x="6122301" y="2304326"/>
                  </a:lnTo>
                  <a:lnTo>
                    <a:pt x="6066104" y="2303056"/>
                  </a:lnTo>
                  <a:lnTo>
                    <a:pt x="6009386" y="2303056"/>
                  </a:lnTo>
                  <a:lnTo>
                    <a:pt x="4489208" y="2278926"/>
                  </a:lnTo>
                  <a:lnTo>
                    <a:pt x="4433824" y="2277656"/>
                  </a:lnTo>
                  <a:lnTo>
                    <a:pt x="4220172" y="2275116"/>
                  </a:lnTo>
                  <a:lnTo>
                    <a:pt x="4168660" y="2275116"/>
                  </a:lnTo>
                  <a:lnTo>
                    <a:pt x="4117975" y="2273846"/>
                  </a:lnTo>
                  <a:lnTo>
                    <a:pt x="4068165" y="2273846"/>
                  </a:lnTo>
                  <a:lnTo>
                    <a:pt x="4019270" y="2272576"/>
                  </a:lnTo>
                  <a:lnTo>
                    <a:pt x="3971340" y="2272576"/>
                  </a:lnTo>
                  <a:lnTo>
                    <a:pt x="3924414" y="2271306"/>
                  </a:lnTo>
                  <a:lnTo>
                    <a:pt x="3035236" y="2266226"/>
                  </a:lnTo>
                  <a:lnTo>
                    <a:pt x="2866136" y="2266226"/>
                  </a:lnTo>
                  <a:lnTo>
                    <a:pt x="2755938" y="2264956"/>
                  </a:lnTo>
                  <a:lnTo>
                    <a:pt x="2392400" y="2264956"/>
                  </a:lnTo>
                  <a:lnTo>
                    <a:pt x="2343924" y="2263686"/>
                  </a:lnTo>
                  <a:lnTo>
                    <a:pt x="2250084" y="2263686"/>
                  </a:lnTo>
                  <a:lnTo>
                    <a:pt x="2204821" y="2264956"/>
                  </a:lnTo>
                  <a:lnTo>
                    <a:pt x="1959279" y="2264956"/>
                  </a:lnTo>
                  <a:lnTo>
                    <a:pt x="1923173" y="2266226"/>
                  </a:lnTo>
                  <a:lnTo>
                    <a:pt x="1855520" y="2266226"/>
                  </a:lnTo>
                  <a:lnTo>
                    <a:pt x="1824075" y="2267496"/>
                  </a:lnTo>
                  <a:lnTo>
                    <a:pt x="1699729" y="2270036"/>
                  </a:lnTo>
                  <a:lnTo>
                    <a:pt x="1604251" y="2275116"/>
                  </a:lnTo>
                  <a:lnTo>
                    <a:pt x="1558124" y="2276386"/>
                  </a:lnTo>
                  <a:lnTo>
                    <a:pt x="1508163" y="2278926"/>
                  </a:lnTo>
                  <a:lnTo>
                    <a:pt x="1409319" y="2278926"/>
                  </a:lnTo>
                  <a:lnTo>
                    <a:pt x="1362938" y="2276386"/>
                  </a:lnTo>
                  <a:lnTo>
                    <a:pt x="1312481" y="2271306"/>
                  </a:lnTo>
                  <a:lnTo>
                    <a:pt x="1145857" y="2252256"/>
                  </a:lnTo>
                  <a:lnTo>
                    <a:pt x="1088288" y="2244636"/>
                  </a:lnTo>
                  <a:lnTo>
                    <a:pt x="975626" y="2234476"/>
                  </a:lnTo>
                  <a:lnTo>
                    <a:pt x="922388" y="2230666"/>
                  </a:lnTo>
                  <a:lnTo>
                    <a:pt x="872413" y="2230666"/>
                  </a:lnTo>
                  <a:lnTo>
                    <a:pt x="846759" y="2231390"/>
                  </a:lnTo>
                  <a:lnTo>
                    <a:pt x="846759" y="2657386"/>
                  </a:lnTo>
                  <a:lnTo>
                    <a:pt x="846645" y="2647226"/>
                  </a:lnTo>
                  <a:lnTo>
                    <a:pt x="846734" y="2649766"/>
                  </a:lnTo>
                  <a:lnTo>
                    <a:pt x="846759" y="2657386"/>
                  </a:lnTo>
                  <a:lnTo>
                    <a:pt x="846759" y="2231390"/>
                  </a:lnTo>
                  <a:lnTo>
                    <a:pt x="785990" y="2237016"/>
                  </a:lnTo>
                  <a:lnTo>
                    <a:pt x="723722" y="2258606"/>
                  </a:lnTo>
                  <a:lnTo>
                    <a:pt x="691286" y="2308136"/>
                  </a:lnTo>
                  <a:lnTo>
                    <a:pt x="690257" y="2327186"/>
                  </a:lnTo>
                  <a:lnTo>
                    <a:pt x="698246" y="2333536"/>
                  </a:lnTo>
                  <a:lnTo>
                    <a:pt x="690245" y="2327186"/>
                  </a:lnTo>
                  <a:lnTo>
                    <a:pt x="689063" y="2350046"/>
                  </a:lnTo>
                  <a:lnTo>
                    <a:pt x="689140" y="2352548"/>
                  </a:lnTo>
                  <a:lnTo>
                    <a:pt x="695248" y="2403386"/>
                  </a:lnTo>
                  <a:lnTo>
                    <a:pt x="688987" y="2351316"/>
                  </a:lnTo>
                  <a:lnTo>
                    <a:pt x="690245" y="2327186"/>
                  </a:lnTo>
                  <a:lnTo>
                    <a:pt x="681875" y="2320836"/>
                  </a:lnTo>
                  <a:lnTo>
                    <a:pt x="661898" y="2305596"/>
                  </a:lnTo>
                  <a:lnTo>
                    <a:pt x="644169" y="2294166"/>
                  </a:lnTo>
                  <a:lnTo>
                    <a:pt x="643115" y="2294166"/>
                  </a:lnTo>
                  <a:lnTo>
                    <a:pt x="642023" y="2292896"/>
                  </a:lnTo>
                  <a:lnTo>
                    <a:pt x="632498" y="2287816"/>
                  </a:lnTo>
                  <a:lnTo>
                    <a:pt x="616559" y="2278926"/>
                  </a:lnTo>
                  <a:lnTo>
                    <a:pt x="612609" y="2277656"/>
                  </a:lnTo>
                  <a:lnTo>
                    <a:pt x="610247" y="2276386"/>
                  </a:lnTo>
                  <a:lnTo>
                    <a:pt x="602221" y="2272576"/>
                  </a:lnTo>
                  <a:lnTo>
                    <a:pt x="590029" y="2267496"/>
                  </a:lnTo>
                  <a:lnTo>
                    <a:pt x="580872" y="2263686"/>
                  </a:lnTo>
                  <a:lnTo>
                    <a:pt x="572058" y="2259876"/>
                  </a:lnTo>
                  <a:lnTo>
                    <a:pt x="570344" y="2259876"/>
                  </a:lnTo>
                  <a:lnTo>
                    <a:pt x="561301" y="2256066"/>
                  </a:lnTo>
                  <a:lnTo>
                    <a:pt x="548678" y="2252256"/>
                  </a:lnTo>
                  <a:lnTo>
                    <a:pt x="547331" y="2250986"/>
                  </a:lnTo>
                  <a:lnTo>
                    <a:pt x="537400" y="2248446"/>
                  </a:lnTo>
                  <a:lnTo>
                    <a:pt x="519341" y="2243366"/>
                  </a:lnTo>
                  <a:lnTo>
                    <a:pt x="515747" y="2243366"/>
                  </a:lnTo>
                  <a:lnTo>
                    <a:pt x="512051" y="2242096"/>
                  </a:lnTo>
                  <a:lnTo>
                    <a:pt x="503910" y="2240826"/>
                  </a:lnTo>
                  <a:lnTo>
                    <a:pt x="494334" y="2238286"/>
                  </a:lnTo>
                  <a:lnTo>
                    <a:pt x="481647" y="2237016"/>
                  </a:lnTo>
                  <a:lnTo>
                    <a:pt x="470801" y="2235746"/>
                  </a:lnTo>
                  <a:lnTo>
                    <a:pt x="470293" y="2235746"/>
                  </a:lnTo>
                  <a:lnTo>
                    <a:pt x="469722" y="2234476"/>
                  </a:lnTo>
                  <a:lnTo>
                    <a:pt x="447014" y="2233206"/>
                  </a:lnTo>
                  <a:lnTo>
                    <a:pt x="435686" y="2233206"/>
                  </a:lnTo>
                  <a:lnTo>
                    <a:pt x="395084" y="2233206"/>
                  </a:lnTo>
                  <a:lnTo>
                    <a:pt x="378498" y="2234476"/>
                  </a:lnTo>
                  <a:lnTo>
                    <a:pt x="333502" y="2242096"/>
                  </a:lnTo>
                  <a:lnTo>
                    <a:pt x="279146" y="2257336"/>
                  </a:lnTo>
                  <a:lnTo>
                    <a:pt x="278168" y="2258606"/>
                  </a:lnTo>
                  <a:lnTo>
                    <a:pt x="277456" y="2258606"/>
                  </a:lnTo>
                  <a:lnTo>
                    <a:pt x="267360" y="2262416"/>
                  </a:lnTo>
                  <a:lnTo>
                    <a:pt x="257619" y="2266226"/>
                  </a:lnTo>
                  <a:lnTo>
                    <a:pt x="246291" y="2271306"/>
                  </a:lnTo>
                  <a:lnTo>
                    <a:pt x="239420" y="2273846"/>
                  </a:lnTo>
                  <a:lnTo>
                    <a:pt x="236258" y="2276386"/>
                  </a:lnTo>
                  <a:lnTo>
                    <a:pt x="205981" y="2292896"/>
                  </a:lnTo>
                  <a:lnTo>
                    <a:pt x="196430" y="2297976"/>
                  </a:lnTo>
                  <a:lnTo>
                    <a:pt x="185750" y="2305596"/>
                  </a:lnTo>
                  <a:lnTo>
                    <a:pt x="178422" y="2310676"/>
                  </a:lnTo>
                  <a:lnTo>
                    <a:pt x="176961" y="2311946"/>
                  </a:lnTo>
                  <a:lnTo>
                    <a:pt x="174891" y="2313216"/>
                  </a:lnTo>
                  <a:lnTo>
                    <a:pt x="130352" y="2351316"/>
                  </a:lnTo>
                  <a:lnTo>
                    <a:pt x="101447" y="2381796"/>
                  </a:lnTo>
                  <a:lnTo>
                    <a:pt x="86626" y="2399576"/>
                  </a:lnTo>
                  <a:lnTo>
                    <a:pt x="82219" y="2404656"/>
                  </a:lnTo>
                  <a:lnTo>
                    <a:pt x="80048" y="2408466"/>
                  </a:lnTo>
                  <a:lnTo>
                    <a:pt x="77063" y="2412276"/>
                  </a:lnTo>
                  <a:lnTo>
                    <a:pt x="66713" y="2427516"/>
                  </a:lnTo>
                  <a:lnTo>
                    <a:pt x="32778" y="2485936"/>
                  </a:lnTo>
                  <a:lnTo>
                    <a:pt x="12420" y="2553246"/>
                  </a:lnTo>
                  <a:lnTo>
                    <a:pt x="12357" y="2554516"/>
                  </a:lnTo>
                  <a:lnTo>
                    <a:pt x="9702" y="2564676"/>
                  </a:lnTo>
                  <a:lnTo>
                    <a:pt x="3848" y="2598966"/>
                  </a:lnTo>
                  <a:lnTo>
                    <a:pt x="406" y="2631986"/>
                  </a:lnTo>
                  <a:lnTo>
                    <a:pt x="63" y="2657386"/>
                  </a:lnTo>
                  <a:lnTo>
                    <a:pt x="0" y="2668816"/>
                  </a:lnTo>
                  <a:lnTo>
                    <a:pt x="2108" y="2701836"/>
                  </a:lnTo>
                  <a:lnTo>
                    <a:pt x="14681" y="2769146"/>
                  </a:lnTo>
                  <a:lnTo>
                    <a:pt x="38849" y="2833916"/>
                  </a:lnTo>
                  <a:lnTo>
                    <a:pt x="72275" y="2893606"/>
                  </a:lnTo>
                  <a:lnTo>
                    <a:pt x="115684" y="2948216"/>
                  </a:lnTo>
                  <a:lnTo>
                    <a:pt x="166230" y="2993936"/>
                  </a:lnTo>
                  <a:lnTo>
                    <a:pt x="224307" y="3030766"/>
                  </a:lnTo>
                  <a:lnTo>
                    <a:pt x="284137" y="3056166"/>
                  </a:lnTo>
                  <a:lnTo>
                    <a:pt x="321983" y="3079026"/>
                  </a:lnTo>
                  <a:lnTo>
                    <a:pt x="363207" y="3095536"/>
                  </a:lnTo>
                  <a:lnTo>
                    <a:pt x="406171" y="3106966"/>
                  </a:lnTo>
                  <a:lnTo>
                    <a:pt x="450951" y="3113316"/>
                  </a:lnTo>
                  <a:lnTo>
                    <a:pt x="497598" y="3117126"/>
                  </a:lnTo>
                  <a:lnTo>
                    <a:pt x="596709" y="3119666"/>
                  </a:lnTo>
                  <a:lnTo>
                    <a:pt x="649274" y="3119666"/>
                  </a:lnTo>
                  <a:lnTo>
                    <a:pt x="703935" y="3120936"/>
                  </a:lnTo>
                  <a:lnTo>
                    <a:pt x="747064" y="3123476"/>
                  </a:lnTo>
                  <a:lnTo>
                    <a:pt x="841590" y="3126016"/>
                  </a:lnTo>
                  <a:lnTo>
                    <a:pt x="1051128" y="3126016"/>
                  </a:lnTo>
                  <a:lnTo>
                    <a:pt x="1105166" y="3124746"/>
                  </a:lnTo>
                  <a:lnTo>
                    <a:pt x="1158963" y="3124746"/>
                  </a:lnTo>
                  <a:lnTo>
                    <a:pt x="1558061" y="3114586"/>
                  </a:lnTo>
                  <a:lnTo>
                    <a:pt x="1697837" y="3106966"/>
                  </a:lnTo>
                  <a:lnTo>
                    <a:pt x="1824075" y="3101886"/>
                  </a:lnTo>
                  <a:lnTo>
                    <a:pt x="1884819" y="3101886"/>
                  </a:lnTo>
                  <a:lnTo>
                    <a:pt x="1917725" y="3100616"/>
                  </a:lnTo>
                  <a:lnTo>
                    <a:pt x="1988312" y="3100616"/>
                  </a:lnTo>
                  <a:lnTo>
                    <a:pt x="2025878" y="3099346"/>
                  </a:lnTo>
                  <a:lnTo>
                    <a:pt x="2147087" y="3099346"/>
                  </a:lnTo>
                  <a:lnTo>
                    <a:pt x="2190127" y="3098076"/>
                  </a:lnTo>
                  <a:lnTo>
                    <a:pt x="4031475" y="3098076"/>
                  </a:lnTo>
                  <a:lnTo>
                    <a:pt x="4085348" y="3096806"/>
                  </a:lnTo>
                  <a:lnTo>
                    <a:pt x="422668" y="3080296"/>
                  </a:lnTo>
                  <a:lnTo>
                    <a:pt x="6407023" y="3080296"/>
                  </a:lnTo>
                  <a:lnTo>
                    <a:pt x="6626377" y="3077756"/>
                  </a:lnTo>
                  <a:lnTo>
                    <a:pt x="6704584" y="3077756"/>
                  </a:lnTo>
                  <a:lnTo>
                    <a:pt x="6842277" y="3075216"/>
                  </a:lnTo>
                  <a:lnTo>
                    <a:pt x="6900900" y="3075216"/>
                  </a:lnTo>
                  <a:lnTo>
                    <a:pt x="6971055" y="3073946"/>
                  </a:lnTo>
                  <a:lnTo>
                    <a:pt x="7081126" y="3073946"/>
                  </a:lnTo>
                  <a:lnTo>
                    <a:pt x="7217410" y="3070136"/>
                  </a:lnTo>
                  <a:lnTo>
                    <a:pt x="7267613" y="3067596"/>
                  </a:lnTo>
                  <a:lnTo>
                    <a:pt x="7317270" y="3062516"/>
                  </a:lnTo>
                  <a:lnTo>
                    <a:pt x="7469073" y="3043466"/>
                  </a:lnTo>
                  <a:lnTo>
                    <a:pt x="7570597" y="3028226"/>
                  </a:lnTo>
                  <a:lnTo>
                    <a:pt x="7670520" y="3015526"/>
                  </a:lnTo>
                  <a:lnTo>
                    <a:pt x="7691590" y="3014256"/>
                  </a:lnTo>
                  <a:lnTo>
                    <a:pt x="7735163" y="3009176"/>
                  </a:lnTo>
                  <a:lnTo>
                    <a:pt x="7758874" y="3007906"/>
                  </a:lnTo>
                  <a:lnTo>
                    <a:pt x="7813040" y="3002826"/>
                  </a:lnTo>
                  <a:lnTo>
                    <a:pt x="7844701" y="3001556"/>
                  </a:lnTo>
                  <a:lnTo>
                    <a:pt x="7920075" y="2996476"/>
                  </a:lnTo>
                  <a:lnTo>
                    <a:pt x="8575396" y="2973616"/>
                  </a:lnTo>
                  <a:lnTo>
                    <a:pt x="8584908" y="2973616"/>
                  </a:lnTo>
                  <a:lnTo>
                    <a:pt x="8607908" y="2971076"/>
                  </a:lnTo>
                  <a:lnTo>
                    <a:pt x="8661121" y="2963456"/>
                  </a:lnTo>
                  <a:lnTo>
                    <a:pt x="8702675" y="2950756"/>
                  </a:lnTo>
                  <a:lnTo>
                    <a:pt x="8742083" y="2932976"/>
                  </a:lnTo>
                  <a:lnTo>
                    <a:pt x="8779586" y="2910116"/>
                  </a:lnTo>
                  <a:lnTo>
                    <a:pt x="8813521" y="2883446"/>
                  </a:lnTo>
                  <a:lnTo>
                    <a:pt x="8844712" y="2852966"/>
                  </a:lnTo>
                  <a:lnTo>
                    <a:pt x="8871623" y="2818676"/>
                  </a:lnTo>
                  <a:lnTo>
                    <a:pt x="8893772" y="2781846"/>
                  </a:lnTo>
                  <a:lnTo>
                    <a:pt x="8904287" y="2758986"/>
                  </a:lnTo>
                  <a:lnTo>
                    <a:pt x="834148" y="2758986"/>
                  </a:lnTo>
                  <a:lnTo>
                    <a:pt x="831405" y="2770416"/>
                  </a:lnTo>
                  <a:lnTo>
                    <a:pt x="834199" y="2757716"/>
                  </a:lnTo>
                  <a:lnTo>
                    <a:pt x="834986" y="2757716"/>
                  </a:lnTo>
                  <a:lnTo>
                    <a:pt x="8904376" y="2757716"/>
                  </a:lnTo>
                  <a:lnTo>
                    <a:pt x="8911628" y="2741206"/>
                  </a:lnTo>
                  <a:lnTo>
                    <a:pt x="8924607" y="2700566"/>
                  </a:lnTo>
                  <a:lnTo>
                    <a:pt x="8932583" y="2657386"/>
                  </a:lnTo>
                  <a:lnTo>
                    <a:pt x="8934221" y="2634526"/>
                  </a:lnTo>
                  <a:lnTo>
                    <a:pt x="8934729" y="2614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703956" y="6562259"/>
            <a:ext cx="8878817" cy="672492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/>
          <a:p>
            <a:pPr marL="12700" marR="5080" indent="687705" algn="ctr">
              <a:lnSpc>
                <a:spcPct val="116900"/>
              </a:lnSpc>
              <a:spcBef>
                <a:spcPts val="90"/>
              </a:spcBef>
            </a:pPr>
            <a:r>
              <a:rPr dirty="0">
                <a:solidFill>
                  <a:schemeClr val="tx1"/>
                </a:solidFill>
                <a:latin typeface="조선일보명조"/>
                <a:cs typeface="조선일보명조"/>
              </a:rPr>
              <a:t>스포츠센터</a:t>
            </a:r>
            <a:r>
              <a:rPr spc="-10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dirty="0">
                <a:solidFill>
                  <a:schemeClr val="tx1"/>
                </a:solidFill>
                <a:latin typeface="조선일보명조"/>
                <a:cs typeface="조선일보명조"/>
              </a:rPr>
              <a:t>운영</a:t>
            </a:r>
            <a:r>
              <a:rPr spc="-5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dirty="0">
                <a:solidFill>
                  <a:schemeClr val="tx1"/>
                </a:solidFill>
                <a:latin typeface="조선일보명조"/>
                <a:cs typeface="조선일보명조"/>
              </a:rPr>
              <a:t>및</a:t>
            </a:r>
            <a:r>
              <a:rPr spc="-10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spc="95" dirty="0">
                <a:solidFill>
                  <a:schemeClr val="tx1"/>
                </a:solidFill>
                <a:latin typeface="조선일보명조"/>
                <a:cs typeface="조선일보명조"/>
              </a:rPr>
              <a:t>관리,</a:t>
            </a:r>
            <a:r>
              <a:rPr spc="-5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dirty="0">
                <a:solidFill>
                  <a:schemeClr val="tx1"/>
                </a:solidFill>
                <a:latin typeface="조선일보명조"/>
                <a:cs typeface="조선일보명조"/>
              </a:rPr>
              <a:t>스포츠시설</a:t>
            </a:r>
            <a:r>
              <a:rPr spc="-5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dirty="0">
                <a:solidFill>
                  <a:schemeClr val="tx1"/>
                </a:solidFill>
                <a:latin typeface="조선일보명조"/>
                <a:cs typeface="조선일보명조"/>
              </a:rPr>
              <a:t>및</a:t>
            </a:r>
            <a:r>
              <a:rPr spc="-10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dirty="0">
                <a:solidFill>
                  <a:schemeClr val="tx1"/>
                </a:solidFill>
                <a:latin typeface="조선일보명조"/>
                <a:cs typeface="조선일보명조"/>
              </a:rPr>
              <a:t>용품</a:t>
            </a:r>
            <a:r>
              <a:rPr spc="-5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spc="95" dirty="0">
                <a:solidFill>
                  <a:schemeClr val="tx1"/>
                </a:solidFill>
                <a:latin typeface="조선일보명조"/>
                <a:cs typeface="조선일보명조"/>
              </a:rPr>
              <a:t>관리,</a:t>
            </a:r>
            <a:r>
              <a:rPr spc="-5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dirty="0">
                <a:solidFill>
                  <a:schemeClr val="tx1"/>
                </a:solidFill>
                <a:latin typeface="조선일보명조"/>
                <a:cs typeface="조선일보명조"/>
              </a:rPr>
              <a:t>생활체육</a:t>
            </a:r>
            <a:r>
              <a:rPr spc="-10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dirty="0">
                <a:solidFill>
                  <a:schemeClr val="tx1"/>
                </a:solidFill>
                <a:latin typeface="조선일보명조"/>
                <a:cs typeface="조선일보명조"/>
              </a:rPr>
              <a:t>프로그램</a:t>
            </a:r>
            <a:r>
              <a:rPr spc="-5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dirty="0">
                <a:solidFill>
                  <a:schemeClr val="tx1"/>
                </a:solidFill>
                <a:latin typeface="조선일보명조"/>
                <a:cs typeface="조선일보명조"/>
              </a:rPr>
              <a:t>운영</a:t>
            </a:r>
            <a:r>
              <a:rPr spc="-5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dirty="0">
                <a:solidFill>
                  <a:schemeClr val="tx1"/>
                </a:solidFill>
                <a:latin typeface="조선일보명조"/>
                <a:cs typeface="조선일보명조"/>
              </a:rPr>
              <a:t>및</a:t>
            </a:r>
            <a:r>
              <a:rPr spc="-10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spc="70" dirty="0">
                <a:solidFill>
                  <a:schemeClr val="tx1"/>
                </a:solidFill>
                <a:latin typeface="조선일보명조"/>
                <a:cs typeface="조선일보명조"/>
              </a:rPr>
              <a:t>관리, </a:t>
            </a:r>
            <a:endParaRPr lang="en-US" spc="70" dirty="0" smtClean="0">
              <a:solidFill>
                <a:schemeClr val="tx1"/>
              </a:solidFill>
              <a:latin typeface="조선일보명조"/>
              <a:cs typeface="조선일보명조"/>
            </a:endParaRPr>
          </a:p>
          <a:p>
            <a:pPr marL="12700" marR="5080" indent="687705" algn="ctr">
              <a:lnSpc>
                <a:spcPct val="116900"/>
              </a:lnSpc>
              <a:spcBef>
                <a:spcPts val="90"/>
              </a:spcBef>
            </a:pPr>
            <a:r>
              <a:rPr dirty="0" err="1" smtClean="0">
                <a:solidFill>
                  <a:schemeClr val="tx1"/>
                </a:solidFill>
                <a:latin typeface="조선일보명조"/>
                <a:cs typeface="조선일보명조"/>
              </a:rPr>
              <a:t>스포츠클럽</a:t>
            </a:r>
            <a:r>
              <a:rPr spc="-5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dirty="0">
                <a:solidFill>
                  <a:schemeClr val="tx1"/>
                </a:solidFill>
                <a:latin typeface="조선일보명조"/>
                <a:cs typeface="조선일보명조"/>
              </a:rPr>
              <a:t>조직</a:t>
            </a:r>
            <a:r>
              <a:rPr spc="-5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dirty="0">
                <a:solidFill>
                  <a:schemeClr val="tx1"/>
                </a:solidFill>
                <a:latin typeface="조선일보명조"/>
                <a:cs typeface="조선일보명조"/>
              </a:rPr>
              <a:t>및</a:t>
            </a:r>
            <a:r>
              <a:rPr spc="-5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spc="95" dirty="0" err="1" smtClean="0">
                <a:solidFill>
                  <a:schemeClr val="tx1"/>
                </a:solidFill>
                <a:latin typeface="조선일보명조"/>
                <a:cs typeface="조선일보명조"/>
              </a:rPr>
              <a:t>운영</a:t>
            </a:r>
            <a:r>
              <a:rPr lang="en-US" spc="95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, </a:t>
            </a:r>
            <a:r>
              <a:rPr lang="ko-KR" altLang="en-US" spc="95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커뮤니케이션 및 상담기법</a:t>
            </a:r>
            <a:r>
              <a:rPr lang="en-US" altLang="ko-KR" spc="95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, </a:t>
            </a:r>
            <a:r>
              <a:rPr lang="ko-KR" altLang="en-US" spc="95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스포츠 행정 실무</a:t>
            </a:r>
            <a:endParaRPr dirty="0">
              <a:solidFill>
                <a:schemeClr val="tx1"/>
              </a:solidFill>
              <a:latin typeface="조선일보명조"/>
              <a:cs typeface="조선일보명조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23592" y="5582947"/>
            <a:ext cx="72231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tx1"/>
                </a:solidFill>
                <a:latin typeface="조선일보명조"/>
                <a:cs typeface="조선일보명조"/>
              </a:rPr>
              <a:t>연령별ㆍ수준별</a:t>
            </a:r>
            <a:r>
              <a:rPr sz="1800" spc="-90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sz="1800" dirty="0">
                <a:solidFill>
                  <a:schemeClr val="tx1"/>
                </a:solidFill>
                <a:latin typeface="조선일보명조"/>
                <a:cs typeface="조선일보명조"/>
              </a:rPr>
              <a:t>프로그램</a:t>
            </a:r>
            <a:r>
              <a:rPr sz="1800" spc="-85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sz="1800" dirty="0">
                <a:solidFill>
                  <a:schemeClr val="tx1"/>
                </a:solidFill>
                <a:latin typeface="조선일보명조"/>
                <a:cs typeface="조선일보명조"/>
              </a:rPr>
              <a:t>개발</a:t>
            </a:r>
            <a:r>
              <a:rPr sz="1800" spc="-90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sz="1800" dirty="0">
                <a:solidFill>
                  <a:schemeClr val="tx1"/>
                </a:solidFill>
                <a:latin typeface="조선일보명조"/>
                <a:cs typeface="조선일보명조"/>
              </a:rPr>
              <a:t>및</a:t>
            </a:r>
            <a:r>
              <a:rPr sz="1800" spc="-85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sz="1800" spc="75" dirty="0">
                <a:solidFill>
                  <a:schemeClr val="tx1"/>
                </a:solidFill>
                <a:latin typeface="조선일보명조"/>
                <a:cs typeface="조선일보명조"/>
              </a:rPr>
              <a:t>운영,</a:t>
            </a:r>
            <a:r>
              <a:rPr sz="1800" spc="-85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sz="1800" dirty="0">
                <a:solidFill>
                  <a:schemeClr val="tx1"/>
                </a:solidFill>
                <a:latin typeface="조선일보명조"/>
                <a:cs typeface="조선일보명조"/>
              </a:rPr>
              <a:t>스포츠</a:t>
            </a:r>
            <a:r>
              <a:rPr sz="1800" spc="-90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sz="1800" dirty="0">
                <a:solidFill>
                  <a:schemeClr val="tx1"/>
                </a:solidFill>
                <a:latin typeface="조선일보명조"/>
                <a:cs typeface="조선일보명조"/>
              </a:rPr>
              <a:t>심리의</a:t>
            </a:r>
            <a:r>
              <a:rPr sz="1800" spc="-85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sz="1800" spc="75" dirty="0">
                <a:solidFill>
                  <a:schemeClr val="tx1"/>
                </a:solidFill>
                <a:latin typeface="조선일보명조"/>
                <a:cs typeface="조선일보명조"/>
              </a:rPr>
              <a:t>적용,</a:t>
            </a:r>
            <a:r>
              <a:rPr sz="1800" spc="-85" dirty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sz="1800" spc="-20" dirty="0" err="1" smtClean="0">
                <a:solidFill>
                  <a:schemeClr val="tx1"/>
                </a:solidFill>
                <a:latin typeface="조선일보명조"/>
                <a:cs typeface="조선일보명조"/>
              </a:rPr>
              <a:t>트레이닝</a:t>
            </a:r>
            <a:r>
              <a:rPr lang="en-US" sz="1800" spc="-2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lang="ko-KR" altLang="en-US" sz="1800" spc="-2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실무</a:t>
            </a:r>
            <a:endParaRPr sz="1800" dirty="0">
              <a:solidFill>
                <a:schemeClr val="tx1"/>
              </a:solidFill>
              <a:latin typeface="조선일보명조"/>
              <a:cs typeface="조선일보명조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3956" y="3623759"/>
            <a:ext cx="8600203" cy="55143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3081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선수와 인권</a:t>
            </a:r>
            <a:r>
              <a:rPr lang="en-US" altLang="ko-KR" sz="180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, (</a:t>
            </a:r>
            <a:r>
              <a:rPr lang="ko-KR" altLang="en-US" sz="180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성</a:t>
            </a:r>
            <a:r>
              <a:rPr lang="en-US" altLang="ko-KR" sz="180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)</a:t>
            </a:r>
            <a:r>
              <a:rPr lang="ko-KR" altLang="en-US" sz="180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폭력 방지</a:t>
            </a:r>
            <a:r>
              <a:rPr lang="en-US" altLang="ko-KR" sz="180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, </a:t>
            </a:r>
            <a:r>
              <a:rPr lang="ko-KR" altLang="en-US" sz="180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공정경쟁</a:t>
            </a:r>
            <a:r>
              <a:rPr lang="en-US" altLang="ko-KR" sz="180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, </a:t>
            </a:r>
            <a:r>
              <a:rPr sz="1800" dirty="0" err="1" smtClean="0">
                <a:solidFill>
                  <a:schemeClr val="tx1"/>
                </a:solidFill>
                <a:latin typeface="조선일보명조"/>
                <a:cs typeface="조선일보명조"/>
              </a:rPr>
              <a:t>스포츠</a:t>
            </a:r>
            <a:r>
              <a:rPr sz="1800" spc="-6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sz="1800" dirty="0" err="1" smtClean="0">
                <a:solidFill>
                  <a:schemeClr val="tx1"/>
                </a:solidFill>
                <a:latin typeface="조선일보명조"/>
                <a:cs typeface="조선일보명조"/>
              </a:rPr>
              <a:t>지도자·선수·심판윤리</a:t>
            </a:r>
            <a:r>
              <a:rPr sz="180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,</a:t>
            </a:r>
            <a:r>
              <a:rPr sz="1800" spc="-6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lang="ko-KR" altLang="en-US" sz="1800" spc="-60" dirty="0" err="1" smtClean="0">
                <a:solidFill>
                  <a:schemeClr val="tx1"/>
                </a:solidFill>
                <a:latin typeface="조선일보명조"/>
                <a:cs typeface="조선일보명조"/>
              </a:rPr>
              <a:t>도핑방지</a:t>
            </a:r>
            <a:r>
              <a:rPr lang="en-US" altLang="ko-KR" sz="1800" spc="-6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, </a:t>
            </a:r>
            <a:r>
              <a:rPr lang="ko-KR" altLang="en-US" sz="1800" spc="-6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스포츠와 법</a:t>
            </a:r>
            <a:endParaRPr sz="2000" dirty="0" smtClean="0">
              <a:solidFill>
                <a:schemeClr val="tx1"/>
              </a:solidFill>
              <a:latin typeface="조선일보명조"/>
              <a:cs typeface="조선일보명조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 dirty="0">
              <a:latin typeface="조선일보명조"/>
              <a:cs typeface="조선일보명조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2027" y="2133214"/>
            <a:ext cx="13983173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dirty="0">
                <a:latin typeface="Noto Sans KR"/>
                <a:cs typeface="Noto Sans KR"/>
              </a:rPr>
              <a:t>해당분반의</a:t>
            </a:r>
            <a:r>
              <a:rPr sz="2400" b="1" spc="75" dirty="0">
                <a:latin typeface="Noto Sans KR"/>
                <a:cs typeface="Noto Sans KR"/>
              </a:rPr>
              <a:t> </a:t>
            </a:r>
            <a:r>
              <a:rPr sz="2400" b="1" dirty="0">
                <a:latin typeface="Noto Sans KR"/>
                <a:cs typeface="Noto Sans KR"/>
              </a:rPr>
              <a:t>확정</a:t>
            </a:r>
            <a:r>
              <a:rPr sz="2400" b="1" spc="75" dirty="0">
                <a:latin typeface="Noto Sans KR"/>
                <a:cs typeface="Noto Sans KR"/>
              </a:rPr>
              <a:t> </a:t>
            </a:r>
            <a:r>
              <a:rPr sz="2400" b="1" dirty="0" err="1">
                <a:latin typeface="Noto Sans KR"/>
                <a:cs typeface="Noto Sans KR"/>
              </a:rPr>
              <a:t>시간표는</a:t>
            </a:r>
            <a:r>
              <a:rPr sz="2400" b="1" spc="75" dirty="0">
                <a:latin typeface="Noto Sans KR"/>
                <a:cs typeface="Noto Sans KR"/>
              </a:rPr>
              <a:t> </a:t>
            </a:r>
            <a:r>
              <a:rPr sz="2400" b="1" dirty="0" err="1" smtClean="0">
                <a:latin typeface="Noto Sans KR"/>
                <a:cs typeface="Noto Sans KR"/>
              </a:rPr>
              <a:t>경상국립대</a:t>
            </a:r>
            <a:r>
              <a:rPr sz="2400" b="1" spc="75" dirty="0" smtClean="0">
                <a:latin typeface="Noto Sans KR"/>
                <a:cs typeface="Noto Sans KR"/>
              </a:rPr>
              <a:t> </a:t>
            </a:r>
            <a:r>
              <a:rPr sz="2400" b="1" dirty="0" err="1">
                <a:latin typeface="Noto Sans KR"/>
                <a:cs typeface="Noto Sans KR"/>
              </a:rPr>
              <a:t>스포츠</a:t>
            </a:r>
            <a:r>
              <a:rPr sz="2400" b="1" spc="80" dirty="0">
                <a:latin typeface="Noto Sans KR"/>
                <a:cs typeface="Noto Sans KR"/>
              </a:rPr>
              <a:t> </a:t>
            </a:r>
            <a:r>
              <a:rPr sz="2400" b="1" dirty="0" err="1" smtClean="0">
                <a:latin typeface="Noto Sans KR"/>
                <a:cs typeface="Noto Sans KR"/>
              </a:rPr>
              <a:t>콤플렉스</a:t>
            </a:r>
            <a:r>
              <a:rPr lang="en-US" sz="2400" b="1" dirty="0" smtClean="0">
                <a:latin typeface="Noto Sans KR"/>
                <a:cs typeface="Noto Sans KR"/>
              </a:rPr>
              <a:t> </a:t>
            </a:r>
            <a:r>
              <a:rPr lang="ko-KR" altLang="en-US" sz="2400" b="1" dirty="0" smtClean="0">
                <a:latin typeface="Noto Sans KR"/>
                <a:cs typeface="Noto Sans KR"/>
              </a:rPr>
              <a:t>홈페이지</a:t>
            </a:r>
            <a:r>
              <a:rPr sz="2400" b="1" spc="75" dirty="0" smtClean="0">
                <a:latin typeface="Noto Sans KR"/>
                <a:cs typeface="Noto Sans KR"/>
              </a:rPr>
              <a:t> </a:t>
            </a:r>
            <a:r>
              <a:rPr sz="2400" b="1" spc="204" dirty="0">
                <a:latin typeface="Calibri"/>
                <a:cs typeface="Calibri"/>
              </a:rPr>
              <a:t>→</a:t>
            </a:r>
            <a:r>
              <a:rPr sz="2400" b="1" spc="75" dirty="0">
                <a:latin typeface="Calibri"/>
                <a:cs typeface="Calibri"/>
              </a:rPr>
              <a:t> </a:t>
            </a:r>
            <a:r>
              <a:rPr sz="2400" b="1" dirty="0">
                <a:latin typeface="Noto Sans KR"/>
                <a:cs typeface="Noto Sans KR"/>
              </a:rPr>
              <a:t>생활스포츠지도자</a:t>
            </a:r>
            <a:r>
              <a:rPr sz="2400" b="1" spc="80" dirty="0">
                <a:latin typeface="Noto Sans KR"/>
                <a:cs typeface="Noto Sans KR"/>
              </a:rPr>
              <a:t> </a:t>
            </a:r>
            <a:r>
              <a:rPr sz="2400" b="1" dirty="0">
                <a:latin typeface="Noto Sans KR"/>
                <a:cs typeface="Noto Sans KR"/>
              </a:rPr>
              <a:t>연수</a:t>
            </a:r>
            <a:r>
              <a:rPr sz="2400" b="1" spc="75" dirty="0">
                <a:latin typeface="Noto Sans KR"/>
                <a:cs typeface="Noto Sans KR"/>
              </a:rPr>
              <a:t> </a:t>
            </a:r>
            <a:r>
              <a:rPr sz="2400" b="1" spc="204" dirty="0">
                <a:latin typeface="Calibri"/>
                <a:cs typeface="Calibri"/>
              </a:rPr>
              <a:t>→</a:t>
            </a:r>
            <a:r>
              <a:rPr sz="2400" b="1" spc="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Noto Sans KR"/>
                <a:cs typeface="Noto Sans KR"/>
              </a:rPr>
              <a:t>시간표참고</a:t>
            </a:r>
            <a:endParaRPr sz="2400" dirty="0">
              <a:latin typeface="Noto Sans KR"/>
              <a:cs typeface="Noto Sans K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5408" y="4524126"/>
            <a:ext cx="495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80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건강</a:t>
            </a:r>
            <a:r>
              <a:rPr lang="ko-KR" altLang="en-US" sz="1800" spc="-15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lang="ko-KR" altLang="en-US" sz="180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및</a:t>
            </a:r>
            <a:r>
              <a:rPr lang="ko-KR" altLang="en-US" sz="1800" spc="-1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lang="ko-KR" altLang="en-US" sz="1800" dirty="0" err="1" smtClean="0">
                <a:solidFill>
                  <a:schemeClr val="tx1"/>
                </a:solidFill>
                <a:latin typeface="조선일보명조"/>
                <a:cs typeface="조선일보명조"/>
              </a:rPr>
              <a:t>부상관리</a:t>
            </a:r>
            <a:r>
              <a:rPr lang="en-US" altLang="ko-KR" sz="180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,</a:t>
            </a:r>
            <a:r>
              <a:rPr lang="ko-KR" altLang="en-US" sz="1800" spc="-1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lang="ko-KR" altLang="en-US" sz="1800" dirty="0" err="1" smtClean="0">
                <a:solidFill>
                  <a:schemeClr val="tx1"/>
                </a:solidFill>
                <a:latin typeface="조선일보명조"/>
                <a:cs typeface="조선일보명조"/>
              </a:rPr>
              <a:t>컨디셔닝</a:t>
            </a:r>
            <a:r>
              <a:rPr lang="en-US" altLang="ko-KR" sz="180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,</a:t>
            </a:r>
            <a:r>
              <a:rPr lang="ko-KR" altLang="en-US" sz="1800" spc="-1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lang="ko-KR" altLang="en-US" sz="180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안전사고</a:t>
            </a:r>
            <a:r>
              <a:rPr lang="ko-KR" altLang="en-US" sz="1800" spc="-1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lang="ko-KR" altLang="en-US" sz="180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예방과</a:t>
            </a:r>
            <a:r>
              <a:rPr lang="ko-KR" altLang="en-US" sz="1800" spc="-1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lang="ko-KR" altLang="en-US" sz="1800" spc="-25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처치</a:t>
            </a:r>
            <a:endParaRPr lang="ko-KR" altLang="en-US" sz="1800" dirty="0">
              <a:solidFill>
                <a:schemeClr val="tx1"/>
              </a:solidFill>
              <a:latin typeface="조선일보명조"/>
              <a:cs typeface="조선일보명조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8373" y="7531195"/>
            <a:ext cx="815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75585">
              <a:lnSpc>
                <a:spcPct val="100000"/>
              </a:lnSpc>
            </a:pPr>
            <a:r>
              <a:rPr lang="ko-KR" altLang="en-US" sz="180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현장</a:t>
            </a:r>
            <a:r>
              <a:rPr lang="ko-KR" altLang="en-US" sz="1800" spc="-9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lang="ko-KR" altLang="en-US" sz="180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실습지도</a:t>
            </a:r>
            <a:r>
              <a:rPr lang="ko-KR" altLang="en-US" sz="1800" spc="-9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lang="ko-KR" altLang="en-US" sz="180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및</a:t>
            </a:r>
            <a:r>
              <a:rPr lang="ko-KR" altLang="en-US" sz="1800" spc="-90" dirty="0" smtClean="0">
                <a:solidFill>
                  <a:schemeClr val="tx1"/>
                </a:solidFill>
                <a:latin typeface="조선일보명조"/>
                <a:cs typeface="조선일보명조"/>
              </a:rPr>
              <a:t> </a:t>
            </a:r>
            <a:r>
              <a:rPr lang="ko-KR" altLang="en-US" sz="1800" spc="-10" dirty="0" err="1" smtClean="0">
                <a:solidFill>
                  <a:schemeClr val="tx1"/>
                </a:solidFill>
                <a:latin typeface="조선일보명조"/>
                <a:cs typeface="조선일보명조"/>
              </a:rPr>
              <a:t>보고서제출</a:t>
            </a:r>
            <a:endParaRPr lang="ko-KR" altLang="en-US" sz="1800" dirty="0">
              <a:solidFill>
                <a:schemeClr val="tx1"/>
              </a:solidFill>
              <a:latin typeface="조선일보명조"/>
              <a:cs typeface="조선일보명조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2688" y="617921"/>
            <a:ext cx="10107491" cy="738664"/>
          </a:xfrm>
        </p:spPr>
        <p:txBody>
          <a:bodyPr/>
          <a:lstStyle/>
          <a:p>
            <a:r>
              <a:rPr lang="ko-KR" altLang="en-US" sz="4800" b="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출결 유의사항</a:t>
            </a:r>
            <a:endParaRPr lang="ko-KR" altLang="en-US" sz="4800" b="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6615" y="9639300"/>
            <a:ext cx="17274708" cy="276999"/>
          </a:xfrm>
        </p:spPr>
        <p:txBody>
          <a:bodyPr/>
          <a:lstStyle/>
          <a:p>
            <a:r>
              <a:rPr lang="ko-KR" altLang="en-US" sz="1800" dirty="0" smtClean="0"/>
              <a:t>평가기준에 대한 내용은 </a:t>
            </a:r>
            <a:r>
              <a:rPr lang="ko-KR" altLang="en-US" sz="1800" u="sng" dirty="0" smtClean="0">
                <a:solidFill>
                  <a:srgbClr val="FF0000"/>
                </a:solidFill>
              </a:rPr>
              <a:t>경상국립대학교 </a:t>
            </a:r>
            <a:r>
              <a:rPr lang="ko-KR" altLang="en-US" sz="1800" u="sng" dirty="0" err="1" smtClean="0">
                <a:solidFill>
                  <a:srgbClr val="FF0000"/>
                </a:solidFill>
              </a:rPr>
              <a:t>연수시행</a:t>
            </a:r>
            <a:r>
              <a:rPr lang="ko-KR" altLang="en-US" sz="1800" u="sng" dirty="0" smtClean="0">
                <a:solidFill>
                  <a:srgbClr val="FF0000"/>
                </a:solidFill>
              </a:rPr>
              <a:t> </a:t>
            </a:r>
            <a:r>
              <a:rPr lang="ko-KR" altLang="en-US" sz="1800" dirty="0" smtClean="0"/>
              <a:t>공고에 있으니 참고바랍니다</a:t>
            </a:r>
            <a:r>
              <a:rPr lang="en-US" altLang="ko-KR" sz="1800" u="sng" dirty="0" smtClean="0"/>
              <a:t>.</a:t>
            </a:r>
            <a:endParaRPr lang="ko-KR" altLang="en-US" sz="18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892224"/>
              </p:ext>
            </p:extLst>
          </p:nvPr>
        </p:nvGraphicFramePr>
        <p:xfrm>
          <a:off x="726615" y="3543300"/>
          <a:ext cx="17113578" cy="5876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1872190023"/>
                    </a:ext>
                  </a:extLst>
                </a:gridCol>
                <a:gridCol w="9135270">
                  <a:extLst>
                    <a:ext uri="{9D8B030D-6E8A-4147-A177-3AD203B41FA5}">
                      <a16:colId xmlns:a16="http://schemas.microsoft.com/office/drawing/2014/main" val="1004604976"/>
                    </a:ext>
                  </a:extLst>
                </a:gridCol>
                <a:gridCol w="4854108">
                  <a:extLst>
                    <a:ext uri="{9D8B030D-6E8A-4147-A177-3AD203B41FA5}">
                      <a16:colId xmlns:a16="http://schemas.microsoft.com/office/drawing/2014/main" val="2727961131"/>
                    </a:ext>
                  </a:extLst>
                </a:gridCol>
              </a:tblGrid>
              <a:tr h="6841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 smtClean="0"/>
                        <a:t>구분</a:t>
                      </a:r>
                      <a:endParaRPr lang="ko-KR" altLang="en-US" sz="3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 smtClean="0"/>
                        <a:t>기준</a:t>
                      </a:r>
                      <a:endParaRPr lang="ko-KR" altLang="en-US" sz="4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 smtClean="0"/>
                        <a:t>감점</a:t>
                      </a:r>
                      <a:endParaRPr lang="ko-KR" altLang="en-US" sz="4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40308"/>
                  </a:ext>
                </a:extLst>
              </a:tr>
              <a:tr h="9988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/>
                        <a:t>결석</a:t>
                      </a:r>
                      <a:endParaRPr lang="ko-KR" alt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2400" b="1" dirty="0" err="1" smtClean="0">
                          <a:solidFill>
                            <a:schemeClr val="tx1"/>
                          </a:solidFill>
                        </a:rPr>
                        <a:t>일이상</a:t>
                      </a:r>
                      <a:r>
                        <a:rPr lang="ko-KR" altLang="en-US" sz="2400" b="1" dirty="0" smtClean="0">
                          <a:solidFill>
                            <a:schemeClr val="tx1"/>
                          </a:solidFill>
                        </a:rPr>
                        <a:t> 수업에 참여하지 않은</a:t>
                      </a:r>
                      <a:r>
                        <a:rPr lang="ko-KR" altLang="en-US" sz="2400" b="1" baseline="0" dirty="0" smtClean="0">
                          <a:solidFill>
                            <a:schemeClr val="tx1"/>
                          </a:solidFill>
                        </a:rPr>
                        <a:t> 경우</a:t>
                      </a:r>
                      <a:endParaRPr lang="en-US" altLang="ko-KR" sz="2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err="1" smtClean="0"/>
                        <a:t>해당시간</a:t>
                      </a:r>
                      <a:endParaRPr lang="ko-KR" alt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608674"/>
                  </a:ext>
                </a:extLst>
              </a:tr>
              <a:tr h="14334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/>
                        <a:t>지각</a:t>
                      </a:r>
                      <a:endParaRPr lang="ko-KR" alt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400" b="1" dirty="0" smtClean="0"/>
                        <a:t>수업시작 후 </a:t>
                      </a:r>
                      <a:r>
                        <a:rPr lang="en-US" altLang="ko-KR" sz="2400" b="1" dirty="0" smtClean="0"/>
                        <a:t>5</a:t>
                      </a:r>
                      <a:r>
                        <a:rPr lang="ko-KR" altLang="en-US" sz="2400" b="1" dirty="0" smtClean="0"/>
                        <a:t>분 이상 지각 시 </a:t>
                      </a:r>
                      <a:endParaRPr lang="en-US" altLang="ko-KR" sz="2400" b="1" dirty="0" smtClean="0"/>
                    </a:p>
                    <a:p>
                      <a:pPr marL="342900" indent="-342900" algn="ctr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400" b="1" dirty="0" smtClean="0"/>
                        <a:t>3</a:t>
                      </a:r>
                      <a:r>
                        <a:rPr lang="ko-KR" altLang="en-US" sz="2400" b="1" dirty="0" smtClean="0"/>
                        <a:t>회 지각 시 </a:t>
                      </a:r>
                      <a:r>
                        <a:rPr lang="ko-KR" altLang="en-US" sz="2400" b="1" dirty="0" err="1" smtClean="0"/>
                        <a:t>연수시간</a:t>
                      </a:r>
                      <a:r>
                        <a:rPr lang="ko-KR" altLang="en-US" sz="2400" b="1" dirty="0" smtClean="0"/>
                        <a:t> </a:t>
                      </a:r>
                      <a:r>
                        <a:rPr lang="en-US" altLang="ko-KR" sz="2400" b="1" dirty="0" smtClean="0"/>
                        <a:t>1</a:t>
                      </a:r>
                      <a:r>
                        <a:rPr lang="ko-KR" altLang="en-US" sz="2400" b="1" dirty="0" smtClean="0"/>
                        <a:t>시간 차감</a:t>
                      </a:r>
                      <a:endParaRPr lang="en-US" altLang="ko-KR" sz="2400" b="1" dirty="0" smtClean="0"/>
                    </a:p>
                    <a:p>
                      <a:pPr marL="342900" indent="-342900" algn="ctr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400" b="1" dirty="0" smtClean="0"/>
                        <a:t>지각의 합이 </a:t>
                      </a:r>
                      <a:r>
                        <a:rPr lang="en-US" altLang="ko-KR" sz="2400" b="1" dirty="0" smtClean="0"/>
                        <a:t>1</a:t>
                      </a:r>
                      <a:r>
                        <a:rPr lang="ko-KR" altLang="en-US" sz="2400" b="1" dirty="0" smtClean="0"/>
                        <a:t>시간 이상 시 </a:t>
                      </a:r>
                      <a:r>
                        <a:rPr lang="ko-KR" altLang="en-US" sz="2400" b="1" dirty="0" err="1" smtClean="0"/>
                        <a:t>지각시간</a:t>
                      </a:r>
                      <a:r>
                        <a:rPr lang="ko-KR" altLang="en-US" sz="2400" b="1" dirty="0" smtClean="0"/>
                        <a:t> 만큼 차감</a:t>
                      </a:r>
                      <a:endParaRPr lang="ko-KR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dirty="0" err="1" smtClean="0"/>
                        <a:t>해당시간</a:t>
                      </a:r>
                      <a:endParaRPr lang="ko-KR" altLang="en-US" sz="32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786158"/>
                  </a:ext>
                </a:extLst>
              </a:tr>
              <a:tr h="1160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/>
                        <a:t>자리 이탈</a:t>
                      </a:r>
                      <a:endParaRPr lang="ko-KR" alt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400" b="1" dirty="0" smtClean="0"/>
                        <a:t>수업시간 중 </a:t>
                      </a:r>
                      <a:r>
                        <a:rPr lang="en-US" altLang="ko-KR" sz="2400" b="1" dirty="0" smtClean="0"/>
                        <a:t>5</a:t>
                      </a:r>
                      <a:r>
                        <a:rPr lang="ko-KR" altLang="en-US" sz="2400" b="1" dirty="0" smtClean="0"/>
                        <a:t>분 이상 이탈</a:t>
                      </a:r>
                      <a:endParaRPr lang="en-US" altLang="ko-KR" sz="2400" b="1" dirty="0" smtClean="0"/>
                    </a:p>
                    <a:p>
                      <a:pPr marL="342900" indent="-342900" algn="ctr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2400" b="1" dirty="0" smtClean="0"/>
                        <a:t>3</a:t>
                      </a:r>
                      <a:r>
                        <a:rPr lang="ko-KR" altLang="en-US" sz="2400" b="1" dirty="0" smtClean="0"/>
                        <a:t>회 이탈 시 </a:t>
                      </a:r>
                      <a:r>
                        <a:rPr lang="ko-KR" altLang="en-US" sz="2400" b="1" dirty="0" err="1" smtClean="0"/>
                        <a:t>연수시간</a:t>
                      </a:r>
                      <a:r>
                        <a:rPr lang="ko-KR" altLang="en-US" sz="2400" b="1" dirty="0" smtClean="0"/>
                        <a:t> 시간 차감</a:t>
                      </a:r>
                      <a:endParaRPr lang="en-US" altLang="ko-KR" sz="2400" b="1" dirty="0" smtClean="0"/>
                    </a:p>
                    <a:p>
                      <a:pPr marL="342900" indent="-342900" algn="ctr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400" b="1" dirty="0" smtClean="0"/>
                        <a:t>이탈의 합이 </a:t>
                      </a:r>
                      <a:r>
                        <a:rPr lang="en-US" altLang="ko-KR" sz="2400" b="1" dirty="0" smtClean="0"/>
                        <a:t>1</a:t>
                      </a:r>
                      <a:r>
                        <a:rPr lang="ko-KR" altLang="en-US" sz="2400" b="1" dirty="0" smtClean="0"/>
                        <a:t>시간 이상 시 </a:t>
                      </a:r>
                      <a:r>
                        <a:rPr lang="ko-KR" altLang="en-US" sz="2400" b="1" dirty="0" err="1" smtClean="0"/>
                        <a:t>이탈시간</a:t>
                      </a:r>
                      <a:r>
                        <a:rPr lang="ko-KR" altLang="en-US" sz="2400" b="1" dirty="0" smtClean="0"/>
                        <a:t> 만큼 차감</a:t>
                      </a:r>
                      <a:endParaRPr lang="ko-KR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err="1" smtClean="0"/>
                        <a:t>해당시간</a:t>
                      </a:r>
                      <a:endParaRPr lang="en-US" altLang="ko-KR" sz="32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014989"/>
                  </a:ext>
                </a:extLst>
              </a:tr>
              <a:tr h="1517007">
                <a:tc>
                  <a:txBody>
                    <a:bodyPr/>
                    <a:lstStyle/>
                    <a:p>
                      <a:pPr algn="ctr" latinLnBrk="1"/>
                      <a:endParaRPr lang="en-US" altLang="ko-KR" sz="3200" b="1" dirty="0" smtClean="0"/>
                    </a:p>
                    <a:p>
                      <a:pPr algn="ctr" latinLnBrk="1"/>
                      <a:r>
                        <a:rPr lang="ko-KR" altLang="en-US" sz="3200" b="1" dirty="0" smtClean="0"/>
                        <a:t>조퇴</a:t>
                      </a:r>
                      <a:endParaRPr lang="en-US" altLang="ko-KR" sz="3200" b="1" dirty="0" smtClean="0"/>
                    </a:p>
                    <a:p>
                      <a:pPr algn="ctr" latinLnBrk="1"/>
                      <a:endParaRPr lang="ko-KR" alt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400" b="1" dirty="0" smtClean="0"/>
                        <a:t>수업 또는 휴게시간 중 조퇴</a:t>
                      </a:r>
                      <a:r>
                        <a:rPr lang="en-US" altLang="ko-KR" sz="2400" b="1" dirty="0" smtClean="0"/>
                        <a:t>(</a:t>
                      </a:r>
                      <a:r>
                        <a:rPr lang="ko-KR" altLang="en-US" sz="2400" b="1" dirty="0" smtClean="0"/>
                        <a:t>퇴장</a:t>
                      </a:r>
                      <a:r>
                        <a:rPr lang="en-US" altLang="ko-KR" sz="2400" b="1" dirty="0" smtClean="0"/>
                        <a:t>)</a:t>
                      </a:r>
                      <a:r>
                        <a:rPr lang="ko-KR" altLang="en-US" sz="2400" b="1" dirty="0" smtClean="0"/>
                        <a:t>한 경우</a:t>
                      </a:r>
                      <a:endParaRPr lang="en-US" altLang="ko-KR" sz="2400" b="1" dirty="0" smtClean="0"/>
                    </a:p>
                    <a:p>
                      <a:pPr marL="342900" indent="-342900" algn="ctr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400" b="1" dirty="0" err="1" smtClean="0"/>
                        <a:t>사전요청</a:t>
                      </a:r>
                      <a:r>
                        <a:rPr lang="en-US" altLang="ko-KR" sz="2400" b="1" dirty="0" smtClean="0"/>
                        <a:t>:</a:t>
                      </a:r>
                      <a:r>
                        <a:rPr lang="en-US" altLang="ko-KR" sz="2400" b="1" baseline="0" dirty="0" smtClean="0"/>
                        <a:t> </a:t>
                      </a:r>
                      <a:r>
                        <a:rPr lang="ko-KR" altLang="en-US" sz="2400" b="1" baseline="0" dirty="0" smtClean="0"/>
                        <a:t>조퇴한 시간만큼 차감</a:t>
                      </a:r>
                      <a:endParaRPr lang="en-US" altLang="ko-KR" sz="2400" b="1" baseline="0" dirty="0" smtClean="0"/>
                    </a:p>
                    <a:p>
                      <a:pPr marL="342900" indent="-342900" algn="ctr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400" b="1" baseline="0" dirty="0" err="1" smtClean="0"/>
                        <a:t>무단조퇴</a:t>
                      </a:r>
                      <a:r>
                        <a:rPr lang="en-US" altLang="ko-KR" sz="2400" b="1" baseline="0" dirty="0" smtClean="0"/>
                        <a:t>: </a:t>
                      </a:r>
                      <a:r>
                        <a:rPr lang="ko-KR" altLang="en-US" sz="2400" b="1" baseline="0" dirty="0" smtClean="0"/>
                        <a:t>해당 수업시간 전체 차감</a:t>
                      </a:r>
                      <a:endParaRPr lang="ko-KR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err="1" smtClean="0"/>
                        <a:t>해당시간</a:t>
                      </a:r>
                      <a:endParaRPr lang="ko-KR" alt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38234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6562" y="1787213"/>
            <a:ext cx="108557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◆ </a:t>
            </a:r>
            <a:r>
              <a:rPr lang="ko-KR" altLang="en-US" sz="23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지정 좌석제 운영</a:t>
            </a:r>
            <a:endParaRPr lang="en-US" altLang="ko-KR" sz="23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3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신분증 상시 소지</a:t>
            </a:r>
            <a:r>
              <a:rPr lang="en-US" altLang="ko-KR" sz="23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 (</a:t>
            </a:r>
            <a:r>
              <a:rPr lang="ko-KR" altLang="en-US" sz="2300" b="1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대리출석</a:t>
            </a:r>
            <a:r>
              <a:rPr lang="ko-KR" altLang="en-US" sz="23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 방지를 위한 </a:t>
            </a:r>
            <a:r>
              <a:rPr lang="ko-KR" altLang="en-US" sz="2300" b="1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불시검사</a:t>
            </a:r>
            <a:r>
              <a:rPr lang="ko-KR" altLang="en-US" sz="23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 시행</a:t>
            </a:r>
            <a:r>
              <a:rPr lang="en-US" altLang="ko-KR" sz="23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3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지정 좌석제로 출결 체크함에 따라 임의로 자리 이동 시 불이익이 있을 수 있습니다</a:t>
            </a:r>
            <a:r>
              <a:rPr lang="en-US" altLang="ko-KR" sz="23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3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매 교시 </a:t>
            </a:r>
            <a:r>
              <a:rPr lang="ko-KR" altLang="en-US" sz="2300" b="1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출결시행</a:t>
            </a:r>
            <a:endParaRPr lang="en-US" altLang="ko-KR" sz="23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07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latin typeface="조선일보명조"/>
                <a:cs typeface="조선일보명조"/>
              </a:rPr>
              <a:t>현장실습</a:t>
            </a:r>
            <a:r>
              <a:rPr sz="4800" b="0" spc="-240" dirty="0">
                <a:latin typeface="조선일보명조"/>
                <a:cs typeface="조선일보명조"/>
              </a:rPr>
              <a:t> </a:t>
            </a:r>
            <a:r>
              <a:rPr sz="4800" b="0" dirty="0">
                <a:latin typeface="조선일보명조"/>
                <a:cs typeface="조선일보명조"/>
              </a:rPr>
              <a:t>연수</a:t>
            </a:r>
            <a:r>
              <a:rPr sz="4800" b="0" spc="-240" dirty="0">
                <a:latin typeface="조선일보명조"/>
                <a:cs typeface="조선일보명조"/>
              </a:rPr>
              <a:t> </a:t>
            </a:r>
            <a:r>
              <a:rPr sz="4800" b="0" spc="-25" dirty="0">
                <a:latin typeface="조선일보명조"/>
                <a:cs typeface="조선일보명조"/>
              </a:rPr>
              <a:t>안내</a:t>
            </a:r>
            <a:endParaRPr sz="4800" dirty="0">
              <a:latin typeface="조선일보명조"/>
              <a:cs typeface="조선일보명조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6357" y="2102107"/>
            <a:ext cx="3799204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b="1" dirty="0">
                <a:latin typeface="Noto Sans KR"/>
                <a:cs typeface="Noto Sans KR"/>
              </a:rPr>
              <a:t>현장실습내용</a:t>
            </a:r>
            <a:r>
              <a:rPr sz="2350" b="1" spc="-65" dirty="0">
                <a:latin typeface="Noto Sans KR"/>
                <a:cs typeface="Noto Sans KR"/>
              </a:rPr>
              <a:t> </a:t>
            </a:r>
            <a:r>
              <a:rPr sz="2350" b="1" dirty="0">
                <a:latin typeface="Noto Sans KR"/>
                <a:cs typeface="Noto Sans KR"/>
              </a:rPr>
              <a:t>및</a:t>
            </a:r>
            <a:r>
              <a:rPr sz="2350" b="1" spc="-65" dirty="0">
                <a:latin typeface="Noto Sans KR"/>
                <a:cs typeface="Noto Sans KR"/>
              </a:rPr>
              <a:t> </a:t>
            </a:r>
            <a:r>
              <a:rPr sz="2350" b="1" dirty="0">
                <a:latin typeface="Noto Sans KR"/>
                <a:cs typeface="Noto Sans KR"/>
              </a:rPr>
              <a:t>실습기관</a:t>
            </a:r>
            <a:r>
              <a:rPr sz="2350" b="1" spc="-60" dirty="0">
                <a:latin typeface="Noto Sans KR"/>
                <a:cs typeface="Noto Sans KR"/>
              </a:rPr>
              <a:t> </a:t>
            </a:r>
            <a:r>
              <a:rPr sz="2350" b="1" spc="-25" dirty="0">
                <a:latin typeface="Noto Sans KR"/>
                <a:cs typeface="Noto Sans KR"/>
              </a:rPr>
              <a:t>요건</a:t>
            </a:r>
            <a:endParaRPr sz="2350" dirty="0">
              <a:latin typeface="Noto Sans KR"/>
              <a:cs typeface="Noto Sans K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29740" y="9621839"/>
            <a:ext cx="20637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25"/>
              </a:lnSpc>
            </a:pPr>
            <a:r>
              <a:rPr sz="2800" b="1" spc="200" dirty="0">
                <a:solidFill>
                  <a:srgbClr val="F9F5F0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59966" y="2661563"/>
              <a:ext cx="16076930" cy="4480560"/>
            </a:xfrm>
            <a:custGeom>
              <a:avLst/>
              <a:gdLst/>
              <a:ahLst/>
              <a:cxnLst/>
              <a:rect l="l" t="t" r="r" b="b"/>
              <a:pathLst>
                <a:path w="16076930" h="4480559">
                  <a:moveTo>
                    <a:pt x="4312793" y="2146300"/>
                  </a:moveTo>
                  <a:lnTo>
                    <a:pt x="4312272" y="2108200"/>
                  </a:lnTo>
                  <a:lnTo>
                    <a:pt x="4310685" y="2057400"/>
                  </a:lnTo>
                  <a:lnTo>
                    <a:pt x="4308056" y="2006600"/>
                  </a:lnTo>
                  <a:lnTo>
                    <a:pt x="4304411" y="1955800"/>
                  </a:lnTo>
                  <a:lnTo>
                    <a:pt x="4299737" y="1917700"/>
                  </a:lnTo>
                  <a:lnTo>
                    <a:pt x="4294060" y="1866900"/>
                  </a:lnTo>
                  <a:lnTo>
                    <a:pt x="4287380" y="1816100"/>
                  </a:lnTo>
                  <a:lnTo>
                    <a:pt x="4279722" y="1778000"/>
                  </a:lnTo>
                  <a:lnTo>
                    <a:pt x="4271099" y="1727200"/>
                  </a:lnTo>
                  <a:lnTo>
                    <a:pt x="4261497" y="1689100"/>
                  </a:lnTo>
                  <a:lnTo>
                    <a:pt x="4250944" y="1638300"/>
                  </a:lnTo>
                  <a:lnTo>
                    <a:pt x="4239463" y="1587500"/>
                  </a:lnTo>
                  <a:lnTo>
                    <a:pt x="4227042" y="1549400"/>
                  </a:lnTo>
                  <a:lnTo>
                    <a:pt x="4213707" y="1511300"/>
                  </a:lnTo>
                  <a:lnTo>
                    <a:pt x="4199471" y="1460500"/>
                  </a:lnTo>
                  <a:lnTo>
                    <a:pt x="4184332" y="1422400"/>
                  </a:lnTo>
                  <a:lnTo>
                    <a:pt x="4168305" y="1371600"/>
                  </a:lnTo>
                  <a:lnTo>
                    <a:pt x="4151414" y="1333500"/>
                  </a:lnTo>
                  <a:lnTo>
                    <a:pt x="4133659" y="1295400"/>
                  </a:lnTo>
                  <a:lnTo>
                    <a:pt x="4115054" y="1244600"/>
                  </a:lnTo>
                  <a:lnTo>
                    <a:pt x="4095597" y="1206500"/>
                  </a:lnTo>
                  <a:lnTo>
                    <a:pt x="4075328" y="1168400"/>
                  </a:lnTo>
                  <a:lnTo>
                    <a:pt x="4054233" y="1130300"/>
                  </a:lnTo>
                  <a:lnTo>
                    <a:pt x="4032339" y="1092200"/>
                  </a:lnTo>
                  <a:lnTo>
                    <a:pt x="4009644" y="1054100"/>
                  </a:lnTo>
                  <a:lnTo>
                    <a:pt x="3986161" y="1016000"/>
                  </a:lnTo>
                  <a:lnTo>
                    <a:pt x="3961904" y="977900"/>
                  </a:lnTo>
                  <a:lnTo>
                    <a:pt x="3936898" y="939800"/>
                  </a:lnTo>
                  <a:lnTo>
                    <a:pt x="3911130" y="901700"/>
                  </a:lnTo>
                  <a:lnTo>
                    <a:pt x="3884625" y="863600"/>
                  </a:lnTo>
                  <a:lnTo>
                    <a:pt x="3857396" y="825500"/>
                  </a:lnTo>
                  <a:lnTo>
                    <a:pt x="3829456" y="787400"/>
                  </a:lnTo>
                  <a:lnTo>
                    <a:pt x="3800805" y="762000"/>
                  </a:lnTo>
                  <a:lnTo>
                    <a:pt x="3771455" y="723900"/>
                  </a:lnTo>
                  <a:lnTo>
                    <a:pt x="3741420" y="685800"/>
                  </a:lnTo>
                  <a:lnTo>
                    <a:pt x="3710724" y="660400"/>
                  </a:lnTo>
                  <a:lnTo>
                    <a:pt x="3679355" y="622300"/>
                  </a:lnTo>
                  <a:lnTo>
                    <a:pt x="3647338" y="596900"/>
                  </a:lnTo>
                  <a:lnTo>
                    <a:pt x="3614686" y="558800"/>
                  </a:lnTo>
                  <a:lnTo>
                    <a:pt x="3581412" y="533400"/>
                  </a:lnTo>
                  <a:lnTo>
                    <a:pt x="3547516" y="508000"/>
                  </a:lnTo>
                  <a:lnTo>
                    <a:pt x="3513010" y="482600"/>
                  </a:lnTo>
                  <a:lnTo>
                    <a:pt x="3477920" y="444500"/>
                  </a:lnTo>
                  <a:lnTo>
                    <a:pt x="3442246" y="419100"/>
                  </a:lnTo>
                  <a:lnTo>
                    <a:pt x="3406000" y="393700"/>
                  </a:lnTo>
                  <a:lnTo>
                    <a:pt x="3369183" y="368300"/>
                  </a:lnTo>
                  <a:lnTo>
                    <a:pt x="3331832" y="342900"/>
                  </a:lnTo>
                  <a:lnTo>
                    <a:pt x="3255505" y="292100"/>
                  </a:lnTo>
                  <a:lnTo>
                    <a:pt x="3216567" y="279400"/>
                  </a:lnTo>
                  <a:lnTo>
                    <a:pt x="3137192" y="228600"/>
                  </a:lnTo>
                  <a:lnTo>
                    <a:pt x="3096768" y="215900"/>
                  </a:lnTo>
                  <a:lnTo>
                    <a:pt x="3055886" y="190500"/>
                  </a:lnTo>
                  <a:lnTo>
                    <a:pt x="3014535" y="177800"/>
                  </a:lnTo>
                  <a:lnTo>
                    <a:pt x="2972739" y="152400"/>
                  </a:lnTo>
                  <a:lnTo>
                    <a:pt x="2887840" y="127000"/>
                  </a:lnTo>
                  <a:lnTo>
                    <a:pt x="2844762" y="101600"/>
                  </a:lnTo>
                  <a:lnTo>
                    <a:pt x="2668524" y="50800"/>
                  </a:lnTo>
                  <a:lnTo>
                    <a:pt x="2623540" y="50800"/>
                  </a:lnTo>
                  <a:lnTo>
                    <a:pt x="2532545" y="25400"/>
                  </a:lnTo>
                  <a:lnTo>
                    <a:pt x="2486545" y="25400"/>
                  </a:lnTo>
                  <a:lnTo>
                    <a:pt x="2440241" y="12700"/>
                  </a:lnTo>
                  <a:lnTo>
                    <a:pt x="2436736" y="12700"/>
                  </a:lnTo>
                  <a:lnTo>
                    <a:pt x="2436736" y="1130300"/>
                  </a:lnTo>
                  <a:lnTo>
                    <a:pt x="2436736" y="3136900"/>
                  </a:lnTo>
                  <a:lnTo>
                    <a:pt x="2048586" y="3136900"/>
                  </a:lnTo>
                  <a:lnTo>
                    <a:pt x="2048586" y="1765300"/>
                  </a:lnTo>
                  <a:lnTo>
                    <a:pt x="2048586" y="1612900"/>
                  </a:lnTo>
                  <a:lnTo>
                    <a:pt x="1574177" y="1765300"/>
                  </a:lnTo>
                  <a:lnTo>
                    <a:pt x="1574177" y="1435100"/>
                  </a:lnTo>
                  <a:lnTo>
                    <a:pt x="2393607" y="1130300"/>
                  </a:lnTo>
                  <a:lnTo>
                    <a:pt x="2436736" y="1130300"/>
                  </a:lnTo>
                  <a:lnTo>
                    <a:pt x="2436736" y="12700"/>
                  </a:lnTo>
                  <a:lnTo>
                    <a:pt x="2393619" y="12700"/>
                  </a:lnTo>
                  <a:lnTo>
                    <a:pt x="2346718" y="0"/>
                  </a:lnTo>
                  <a:lnTo>
                    <a:pt x="1966087" y="0"/>
                  </a:lnTo>
                  <a:lnTo>
                    <a:pt x="1919173" y="12700"/>
                  </a:lnTo>
                  <a:lnTo>
                    <a:pt x="1872564" y="12700"/>
                  </a:lnTo>
                  <a:lnTo>
                    <a:pt x="1826260" y="25400"/>
                  </a:lnTo>
                  <a:lnTo>
                    <a:pt x="1780260" y="25400"/>
                  </a:lnTo>
                  <a:lnTo>
                    <a:pt x="1689265" y="50800"/>
                  </a:lnTo>
                  <a:lnTo>
                    <a:pt x="1644269" y="50800"/>
                  </a:lnTo>
                  <a:lnTo>
                    <a:pt x="1468043" y="101600"/>
                  </a:lnTo>
                  <a:lnTo>
                    <a:pt x="1424965" y="127000"/>
                  </a:lnTo>
                  <a:lnTo>
                    <a:pt x="1340065" y="152400"/>
                  </a:lnTo>
                  <a:lnTo>
                    <a:pt x="1298270" y="177800"/>
                  </a:lnTo>
                  <a:lnTo>
                    <a:pt x="1256919" y="190500"/>
                  </a:lnTo>
                  <a:lnTo>
                    <a:pt x="1216025" y="215900"/>
                  </a:lnTo>
                  <a:lnTo>
                    <a:pt x="1175613" y="228600"/>
                  </a:lnTo>
                  <a:lnTo>
                    <a:pt x="1096238" y="279400"/>
                  </a:lnTo>
                  <a:lnTo>
                    <a:pt x="1057300" y="292100"/>
                  </a:lnTo>
                  <a:lnTo>
                    <a:pt x="980973" y="342900"/>
                  </a:lnTo>
                  <a:lnTo>
                    <a:pt x="943622" y="368300"/>
                  </a:lnTo>
                  <a:lnTo>
                    <a:pt x="906805" y="393700"/>
                  </a:lnTo>
                  <a:lnTo>
                    <a:pt x="870559" y="419100"/>
                  </a:lnTo>
                  <a:lnTo>
                    <a:pt x="834885" y="444500"/>
                  </a:lnTo>
                  <a:lnTo>
                    <a:pt x="799782" y="482600"/>
                  </a:lnTo>
                  <a:lnTo>
                    <a:pt x="765289" y="508000"/>
                  </a:lnTo>
                  <a:lnTo>
                    <a:pt x="731393" y="533400"/>
                  </a:lnTo>
                  <a:lnTo>
                    <a:pt x="698106" y="558800"/>
                  </a:lnTo>
                  <a:lnTo>
                    <a:pt x="665454" y="596900"/>
                  </a:lnTo>
                  <a:lnTo>
                    <a:pt x="633450" y="622300"/>
                  </a:lnTo>
                  <a:lnTo>
                    <a:pt x="602081" y="660400"/>
                  </a:lnTo>
                  <a:lnTo>
                    <a:pt x="571385" y="685800"/>
                  </a:lnTo>
                  <a:lnTo>
                    <a:pt x="541350" y="723900"/>
                  </a:lnTo>
                  <a:lnTo>
                    <a:pt x="512000" y="762000"/>
                  </a:lnTo>
                  <a:lnTo>
                    <a:pt x="483349" y="787400"/>
                  </a:lnTo>
                  <a:lnTo>
                    <a:pt x="455409" y="825500"/>
                  </a:lnTo>
                  <a:lnTo>
                    <a:pt x="428167" y="863600"/>
                  </a:lnTo>
                  <a:lnTo>
                    <a:pt x="401675" y="901700"/>
                  </a:lnTo>
                  <a:lnTo>
                    <a:pt x="375907" y="939800"/>
                  </a:lnTo>
                  <a:lnTo>
                    <a:pt x="350901" y="977900"/>
                  </a:lnTo>
                  <a:lnTo>
                    <a:pt x="326644" y="1016000"/>
                  </a:lnTo>
                  <a:lnTo>
                    <a:pt x="303161" y="1054100"/>
                  </a:lnTo>
                  <a:lnTo>
                    <a:pt x="280466" y="1092200"/>
                  </a:lnTo>
                  <a:lnTo>
                    <a:pt x="258572" y="1130300"/>
                  </a:lnTo>
                  <a:lnTo>
                    <a:pt x="237477" y="1168400"/>
                  </a:lnTo>
                  <a:lnTo>
                    <a:pt x="217195" y="1206500"/>
                  </a:lnTo>
                  <a:lnTo>
                    <a:pt x="197751" y="1244600"/>
                  </a:lnTo>
                  <a:lnTo>
                    <a:pt x="179146" y="1295400"/>
                  </a:lnTo>
                  <a:lnTo>
                    <a:pt x="161391" y="1333500"/>
                  </a:lnTo>
                  <a:lnTo>
                    <a:pt x="144487" y="1371600"/>
                  </a:lnTo>
                  <a:lnTo>
                    <a:pt x="128473" y="1422400"/>
                  </a:lnTo>
                  <a:lnTo>
                    <a:pt x="113334" y="1460500"/>
                  </a:lnTo>
                  <a:lnTo>
                    <a:pt x="99098" y="1511300"/>
                  </a:lnTo>
                  <a:lnTo>
                    <a:pt x="85763" y="1549400"/>
                  </a:lnTo>
                  <a:lnTo>
                    <a:pt x="73342" y="1587500"/>
                  </a:lnTo>
                  <a:lnTo>
                    <a:pt x="61849" y="1638300"/>
                  </a:lnTo>
                  <a:lnTo>
                    <a:pt x="51308" y="1689100"/>
                  </a:lnTo>
                  <a:lnTo>
                    <a:pt x="41706" y="1727200"/>
                  </a:lnTo>
                  <a:lnTo>
                    <a:pt x="33070" y="1778000"/>
                  </a:lnTo>
                  <a:lnTo>
                    <a:pt x="25412" y="1816100"/>
                  </a:lnTo>
                  <a:lnTo>
                    <a:pt x="18745" y="1866900"/>
                  </a:lnTo>
                  <a:lnTo>
                    <a:pt x="13068" y="1917700"/>
                  </a:lnTo>
                  <a:lnTo>
                    <a:pt x="8394" y="1955800"/>
                  </a:lnTo>
                  <a:lnTo>
                    <a:pt x="4737" y="2006600"/>
                  </a:lnTo>
                  <a:lnTo>
                    <a:pt x="2120" y="2057400"/>
                  </a:lnTo>
                  <a:lnTo>
                    <a:pt x="533" y="2108200"/>
                  </a:lnTo>
                  <a:lnTo>
                    <a:pt x="0" y="2146300"/>
                  </a:lnTo>
                  <a:lnTo>
                    <a:pt x="533" y="2197100"/>
                  </a:lnTo>
                  <a:lnTo>
                    <a:pt x="2120" y="2247900"/>
                  </a:lnTo>
                  <a:lnTo>
                    <a:pt x="4737" y="2298700"/>
                  </a:lnTo>
                  <a:lnTo>
                    <a:pt x="8394" y="2336800"/>
                  </a:lnTo>
                  <a:lnTo>
                    <a:pt x="13068" y="2387600"/>
                  </a:lnTo>
                  <a:lnTo>
                    <a:pt x="18745" y="2438400"/>
                  </a:lnTo>
                  <a:lnTo>
                    <a:pt x="25412" y="2476500"/>
                  </a:lnTo>
                  <a:lnTo>
                    <a:pt x="33070" y="2527300"/>
                  </a:lnTo>
                  <a:lnTo>
                    <a:pt x="41706" y="2578100"/>
                  </a:lnTo>
                  <a:lnTo>
                    <a:pt x="51308" y="2616200"/>
                  </a:lnTo>
                  <a:lnTo>
                    <a:pt x="61849" y="2667000"/>
                  </a:lnTo>
                  <a:lnTo>
                    <a:pt x="73342" y="2705100"/>
                  </a:lnTo>
                  <a:lnTo>
                    <a:pt x="85763" y="2755900"/>
                  </a:lnTo>
                  <a:lnTo>
                    <a:pt x="99098" y="2794000"/>
                  </a:lnTo>
                  <a:lnTo>
                    <a:pt x="113334" y="2832100"/>
                  </a:lnTo>
                  <a:lnTo>
                    <a:pt x="128473" y="2882900"/>
                  </a:lnTo>
                  <a:lnTo>
                    <a:pt x="144487" y="2921000"/>
                  </a:lnTo>
                  <a:lnTo>
                    <a:pt x="161391" y="2971800"/>
                  </a:lnTo>
                  <a:lnTo>
                    <a:pt x="179146" y="3009900"/>
                  </a:lnTo>
                  <a:lnTo>
                    <a:pt x="197751" y="3048000"/>
                  </a:lnTo>
                  <a:lnTo>
                    <a:pt x="217195" y="3086100"/>
                  </a:lnTo>
                  <a:lnTo>
                    <a:pt x="237477" y="3136900"/>
                  </a:lnTo>
                  <a:lnTo>
                    <a:pt x="258572" y="3175000"/>
                  </a:lnTo>
                  <a:lnTo>
                    <a:pt x="280466" y="3213100"/>
                  </a:lnTo>
                  <a:lnTo>
                    <a:pt x="303161" y="3251200"/>
                  </a:lnTo>
                  <a:lnTo>
                    <a:pt x="326644" y="3289300"/>
                  </a:lnTo>
                  <a:lnTo>
                    <a:pt x="350901" y="3327400"/>
                  </a:lnTo>
                  <a:lnTo>
                    <a:pt x="375907" y="3365500"/>
                  </a:lnTo>
                  <a:lnTo>
                    <a:pt x="401675" y="3403600"/>
                  </a:lnTo>
                  <a:lnTo>
                    <a:pt x="428167" y="3441700"/>
                  </a:lnTo>
                  <a:lnTo>
                    <a:pt x="455409" y="3467100"/>
                  </a:lnTo>
                  <a:lnTo>
                    <a:pt x="483349" y="3505200"/>
                  </a:lnTo>
                  <a:lnTo>
                    <a:pt x="512000" y="3543300"/>
                  </a:lnTo>
                  <a:lnTo>
                    <a:pt x="541350" y="3581400"/>
                  </a:lnTo>
                  <a:lnTo>
                    <a:pt x="571385" y="3606800"/>
                  </a:lnTo>
                  <a:lnTo>
                    <a:pt x="602081" y="3644900"/>
                  </a:lnTo>
                  <a:lnTo>
                    <a:pt x="633450" y="3670300"/>
                  </a:lnTo>
                  <a:lnTo>
                    <a:pt x="665454" y="3708400"/>
                  </a:lnTo>
                  <a:lnTo>
                    <a:pt x="698106" y="3733800"/>
                  </a:lnTo>
                  <a:lnTo>
                    <a:pt x="731393" y="3759200"/>
                  </a:lnTo>
                  <a:lnTo>
                    <a:pt x="765289" y="3797300"/>
                  </a:lnTo>
                  <a:lnTo>
                    <a:pt x="799782" y="3822700"/>
                  </a:lnTo>
                  <a:lnTo>
                    <a:pt x="834885" y="3848100"/>
                  </a:lnTo>
                  <a:lnTo>
                    <a:pt x="870559" y="3873500"/>
                  </a:lnTo>
                  <a:lnTo>
                    <a:pt x="906805" y="3898900"/>
                  </a:lnTo>
                  <a:lnTo>
                    <a:pt x="943622" y="3924300"/>
                  </a:lnTo>
                  <a:lnTo>
                    <a:pt x="1018870" y="3975100"/>
                  </a:lnTo>
                  <a:lnTo>
                    <a:pt x="1096238" y="4025900"/>
                  </a:lnTo>
                  <a:lnTo>
                    <a:pt x="1135672" y="4051300"/>
                  </a:lnTo>
                  <a:lnTo>
                    <a:pt x="1175613" y="4064000"/>
                  </a:lnTo>
                  <a:lnTo>
                    <a:pt x="1256919" y="4114800"/>
                  </a:lnTo>
                  <a:lnTo>
                    <a:pt x="1340065" y="4140200"/>
                  </a:lnTo>
                  <a:lnTo>
                    <a:pt x="1382306" y="4165600"/>
                  </a:lnTo>
                  <a:lnTo>
                    <a:pt x="1734591" y="4267200"/>
                  </a:lnTo>
                  <a:lnTo>
                    <a:pt x="1780260" y="4267200"/>
                  </a:lnTo>
                  <a:lnTo>
                    <a:pt x="1872564" y="4292600"/>
                  </a:lnTo>
                  <a:lnTo>
                    <a:pt x="1966087" y="4292600"/>
                  </a:lnTo>
                  <a:lnTo>
                    <a:pt x="2013267" y="4305300"/>
                  </a:lnTo>
                  <a:lnTo>
                    <a:pt x="2299538" y="4305300"/>
                  </a:lnTo>
                  <a:lnTo>
                    <a:pt x="2346718" y="4292600"/>
                  </a:lnTo>
                  <a:lnTo>
                    <a:pt x="2440241" y="4292600"/>
                  </a:lnTo>
                  <a:lnTo>
                    <a:pt x="2532545" y="4267200"/>
                  </a:lnTo>
                  <a:lnTo>
                    <a:pt x="2578214" y="4267200"/>
                  </a:lnTo>
                  <a:lnTo>
                    <a:pt x="2930499" y="4165600"/>
                  </a:lnTo>
                  <a:lnTo>
                    <a:pt x="2972739" y="4140200"/>
                  </a:lnTo>
                  <a:lnTo>
                    <a:pt x="3055886" y="4114800"/>
                  </a:lnTo>
                  <a:lnTo>
                    <a:pt x="3137192" y="4064000"/>
                  </a:lnTo>
                  <a:lnTo>
                    <a:pt x="3177121" y="4051300"/>
                  </a:lnTo>
                  <a:lnTo>
                    <a:pt x="3216567" y="4025900"/>
                  </a:lnTo>
                  <a:lnTo>
                    <a:pt x="3293935" y="3975100"/>
                  </a:lnTo>
                  <a:lnTo>
                    <a:pt x="3369183" y="3924300"/>
                  </a:lnTo>
                  <a:lnTo>
                    <a:pt x="3406000" y="3898900"/>
                  </a:lnTo>
                  <a:lnTo>
                    <a:pt x="3442246" y="3873500"/>
                  </a:lnTo>
                  <a:lnTo>
                    <a:pt x="3477920" y="3848100"/>
                  </a:lnTo>
                  <a:lnTo>
                    <a:pt x="3513010" y="3822700"/>
                  </a:lnTo>
                  <a:lnTo>
                    <a:pt x="3547516" y="3797300"/>
                  </a:lnTo>
                  <a:lnTo>
                    <a:pt x="3581412" y="3759200"/>
                  </a:lnTo>
                  <a:lnTo>
                    <a:pt x="3614686" y="3733800"/>
                  </a:lnTo>
                  <a:lnTo>
                    <a:pt x="3647338" y="3708400"/>
                  </a:lnTo>
                  <a:lnTo>
                    <a:pt x="3679355" y="3670300"/>
                  </a:lnTo>
                  <a:lnTo>
                    <a:pt x="3710724" y="3644900"/>
                  </a:lnTo>
                  <a:lnTo>
                    <a:pt x="3741420" y="3606800"/>
                  </a:lnTo>
                  <a:lnTo>
                    <a:pt x="3771455" y="3581400"/>
                  </a:lnTo>
                  <a:lnTo>
                    <a:pt x="3800805" y="3543300"/>
                  </a:lnTo>
                  <a:lnTo>
                    <a:pt x="3829456" y="3505200"/>
                  </a:lnTo>
                  <a:lnTo>
                    <a:pt x="3857396" y="3467100"/>
                  </a:lnTo>
                  <a:lnTo>
                    <a:pt x="3884625" y="3441700"/>
                  </a:lnTo>
                  <a:lnTo>
                    <a:pt x="3911130" y="3403600"/>
                  </a:lnTo>
                  <a:lnTo>
                    <a:pt x="3936898" y="3365500"/>
                  </a:lnTo>
                  <a:lnTo>
                    <a:pt x="3961904" y="3327400"/>
                  </a:lnTo>
                  <a:lnTo>
                    <a:pt x="3986161" y="3289300"/>
                  </a:lnTo>
                  <a:lnTo>
                    <a:pt x="4009644" y="3251200"/>
                  </a:lnTo>
                  <a:lnTo>
                    <a:pt x="4032339" y="3213100"/>
                  </a:lnTo>
                  <a:lnTo>
                    <a:pt x="4054233" y="3175000"/>
                  </a:lnTo>
                  <a:lnTo>
                    <a:pt x="4075328" y="3136900"/>
                  </a:lnTo>
                  <a:lnTo>
                    <a:pt x="4095597" y="3086100"/>
                  </a:lnTo>
                  <a:lnTo>
                    <a:pt x="4115054" y="3048000"/>
                  </a:lnTo>
                  <a:lnTo>
                    <a:pt x="4133659" y="3009900"/>
                  </a:lnTo>
                  <a:lnTo>
                    <a:pt x="4151414" y="2971800"/>
                  </a:lnTo>
                  <a:lnTo>
                    <a:pt x="4168305" y="2921000"/>
                  </a:lnTo>
                  <a:lnTo>
                    <a:pt x="4184332" y="2882900"/>
                  </a:lnTo>
                  <a:lnTo>
                    <a:pt x="4199471" y="2832100"/>
                  </a:lnTo>
                  <a:lnTo>
                    <a:pt x="4213707" y="2794000"/>
                  </a:lnTo>
                  <a:lnTo>
                    <a:pt x="4227042" y="2755900"/>
                  </a:lnTo>
                  <a:lnTo>
                    <a:pt x="4239463" y="2705100"/>
                  </a:lnTo>
                  <a:lnTo>
                    <a:pt x="4250944" y="2667000"/>
                  </a:lnTo>
                  <a:lnTo>
                    <a:pt x="4261497" y="2616200"/>
                  </a:lnTo>
                  <a:lnTo>
                    <a:pt x="4271099" y="2578100"/>
                  </a:lnTo>
                  <a:lnTo>
                    <a:pt x="4279722" y="2527300"/>
                  </a:lnTo>
                  <a:lnTo>
                    <a:pt x="4287380" y="2476500"/>
                  </a:lnTo>
                  <a:lnTo>
                    <a:pt x="4294060" y="2438400"/>
                  </a:lnTo>
                  <a:lnTo>
                    <a:pt x="4299737" y="2387600"/>
                  </a:lnTo>
                  <a:lnTo>
                    <a:pt x="4304411" y="2336800"/>
                  </a:lnTo>
                  <a:lnTo>
                    <a:pt x="4308056" y="2298700"/>
                  </a:lnTo>
                  <a:lnTo>
                    <a:pt x="4310685" y="2247900"/>
                  </a:lnTo>
                  <a:lnTo>
                    <a:pt x="4312272" y="2197100"/>
                  </a:lnTo>
                  <a:lnTo>
                    <a:pt x="4312793" y="2146300"/>
                  </a:lnTo>
                  <a:close/>
                </a:path>
                <a:path w="16076930" h="4480559">
                  <a:moveTo>
                    <a:pt x="10339006" y="2211057"/>
                  </a:moveTo>
                  <a:lnTo>
                    <a:pt x="10338460" y="2160257"/>
                  </a:lnTo>
                  <a:lnTo>
                    <a:pt x="10336822" y="2122157"/>
                  </a:lnTo>
                  <a:lnTo>
                    <a:pt x="10334117" y="2071357"/>
                  </a:lnTo>
                  <a:lnTo>
                    <a:pt x="10330345" y="2020557"/>
                  </a:lnTo>
                  <a:lnTo>
                    <a:pt x="10325519" y="1969757"/>
                  </a:lnTo>
                  <a:lnTo>
                    <a:pt x="10319664" y="1931657"/>
                  </a:lnTo>
                  <a:lnTo>
                    <a:pt x="10312768" y="1880857"/>
                  </a:lnTo>
                  <a:lnTo>
                    <a:pt x="10304869" y="1830057"/>
                  </a:lnTo>
                  <a:lnTo>
                    <a:pt x="10295953" y="1791957"/>
                  </a:lnTo>
                  <a:lnTo>
                    <a:pt x="10286047" y="1741157"/>
                  </a:lnTo>
                  <a:lnTo>
                    <a:pt x="10275164" y="1703057"/>
                  </a:lnTo>
                  <a:lnTo>
                    <a:pt x="10263314" y="1652257"/>
                  </a:lnTo>
                  <a:lnTo>
                    <a:pt x="10250500" y="1601457"/>
                  </a:lnTo>
                  <a:lnTo>
                    <a:pt x="10236746" y="1563357"/>
                  </a:lnTo>
                  <a:lnTo>
                    <a:pt x="10222052" y="1525257"/>
                  </a:lnTo>
                  <a:lnTo>
                    <a:pt x="10206444" y="1474457"/>
                  </a:lnTo>
                  <a:lnTo>
                    <a:pt x="10189921" y="1436357"/>
                  </a:lnTo>
                  <a:lnTo>
                    <a:pt x="10172497" y="1385557"/>
                  </a:lnTo>
                  <a:lnTo>
                    <a:pt x="10154183" y="1347457"/>
                  </a:lnTo>
                  <a:lnTo>
                    <a:pt x="10134994" y="1309357"/>
                  </a:lnTo>
                  <a:lnTo>
                    <a:pt x="10114940" y="1271257"/>
                  </a:lnTo>
                  <a:lnTo>
                    <a:pt x="10094036" y="1220457"/>
                  </a:lnTo>
                  <a:lnTo>
                    <a:pt x="10072294" y="1182357"/>
                  </a:lnTo>
                  <a:lnTo>
                    <a:pt x="10049713" y="1144257"/>
                  </a:lnTo>
                  <a:lnTo>
                    <a:pt x="10026332" y="1106157"/>
                  </a:lnTo>
                  <a:lnTo>
                    <a:pt x="10002126" y="1068057"/>
                  </a:lnTo>
                  <a:lnTo>
                    <a:pt x="9977145" y="1029957"/>
                  </a:lnTo>
                  <a:lnTo>
                    <a:pt x="9951364" y="991857"/>
                  </a:lnTo>
                  <a:lnTo>
                    <a:pt x="9924821" y="953757"/>
                  </a:lnTo>
                  <a:lnTo>
                    <a:pt x="9897516" y="915657"/>
                  </a:lnTo>
                  <a:lnTo>
                    <a:pt x="9869462" y="890257"/>
                  </a:lnTo>
                  <a:lnTo>
                    <a:pt x="9840684" y="852157"/>
                  </a:lnTo>
                  <a:lnTo>
                    <a:pt x="9811169" y="814057"/>
                  </a:lnTo>
                  <a:lnTo>
                    <a:pt x="9780956" y="788657"/>
                  </a:lnTo>
                  <a:lnTo>
                    <a:pt x="9750031" y="750557"/>
                  </a:lnTo>
                  <a:lnTo>
                    <a:pt x="9718421" y="712457"/>
                  </a:lnTo>
                  <a:lnTo>
                    <a:pt x="9686125" y="687057"/>
                  </a:lnTo>
                  <a:lnTo>
                    <a:pt x="9653168" y="648957"/>
                  </a:lnTo>
                  <a:lnTo>
                    <a:pt x="9619564" y="623557"/>
                  </a:lnTo>
                  <a:lnTo>
                    <a:pt x="9585312" y="598157"/>
                  </a:lnTo>
                  <a:lnTo>
                    <a:pt x="9550438" y="560057"/>
                  </a:lnTo>
                  <a:lnTo>
                    <a:pt x="9514942" y="534657"/>
                  </a:lnTo>
                  <a:lnTo>
                    <a:pt x="9478835" y="509257"/>
                  </a:lnTo>
                  <a:lnTo>
                    <a:pt x="9442132" y="483857"/>
                  </a:lnTo>
                  <a:lnTo>
                    <a:pt x="9404845" y="458457"/>
                  </a:lnTo>
                  <a:lnTo>
                    <a:pt x="9366987" y="433057"/>
                  </a:lnTo>
                  <a:lnTo>
                    <a:pt x="9289605" y="382257"/>
                  </a:lnTo>
                  <a:lnTo>
                    <a:pt x="9250108" y="369557"/>
                  </a:lnTo>
                  <a:lnTo>
                    <a:pt x="9169540" y="318757"/>
                  </a:lnTo>
                  <a:lnTo>
                    <a:pt x="9128493" y="306057"/>
                  </a:lnTo>
                  <a:lnTo>
                    <a:pt x="9086964" y="280657"/>
                  </a:lnTo>
                  <a:lnTo>
                    <a:pt x="9044953" y="267957"/>
                  </a:lnTo>
                  <a:lnTo>
                    <a:pt x="9002471" y="242557"/>
                  </a:lnTo>
                  <a:lnTo>
                    <a:pt x="8872360" y="204457"/>
                  </a:lnTo>
                  <a:lnTo>
                    <a:pt x="8858720" y="196634"/>
                  </a:lnTo>
                  <a:lnTo>
                    <a:pt x="8858720" y="2795257"/>
                  </a:lnTo>
                  <a:lnTo>
                    <a:pt x="8858720" y="3100057"/>
                  </a:lnTo>
                  <a:lnTo>
                    <a:pt x="7602321" y="3100057"/>
                  </a:lnTo>
                  <a:lnTo>
                    <a:pt x="7602321" y="2846057"/>
                  </a:lnTo>
                  <a:lnTo>
                    <a:pt x="8170850" y="2287257"/>
                  </a:lnTo>
                  <a:lnTo>
                    <a:pt x="8233219" y="2223757"/>
                  </a:lnTo>
                  <a:lnTo>
                    <a:pt x="8287042" y="2172957"/>
                  </a:lnTo>
                  <a:lnTo>
                    <a:pt x="8332864" y="2122157"/>
                  </a:lnTo>
                  <a:lnTo>
                    <a:pt x="8371230" y="2071357"/>
                  </a:lnTo>
                  <a:lnTo>
                    <a:pt x="8402688" y="2033257"/>
                  </a:lnTo>
                  <a:lnTo>
                    <a:pt x="8427796" y="1995157"/>
                  </a:lnTo>
                  <a:lnTo>
                    <a:pt x="8447113" y="1969757"/>
                  </a:lnTo>
                  <a:lnTo>
                    <a:pt x="8470532" y="1906257"/>
                  </a:lnTo>
                  <a:lnTo>
                    <a:pt x="8475739" y="1880857"/>
                  </a:lnTo>
                  <a:lnTo>
                    <a:pt x="8477352" y="1842757"/>
                  </a:lnTo>
                  <a:lnTo>
                    <a:pt x="8473249" y="1804657"/>
                  </a:lnTo>
                  <a:lnTo>
                    <a:pt x="8461286" y="1753857"/>
                  </a:lnTo>
                  <a:lnTo>
                    <a:pt x="8442020" y="1715757"/>
                  </a:lnTo>
                  <a:lnTo>
                    <a:pt x="8383867" y="1664957"/>
                  </a:lnTo>
                  <a:lnTo>
                    <a:pt x="8346072" y="1639557"/>
                  </a:lnTo>
                  <a:lnTo>
                    <a:pt x="8303222" y="1614157"/>
                  </a:lnTo>
                  <a:lnTo>
                    <a:pt x="8255876" y="1614157"/>
                  </a:lnTo>
                  <a:lnTo>
                    <a:pt x="8204568" y="1601457"/>
                  </a:lnTo>
                  <a:lnTo>
                    <a:pt x="8155533" y="1614157"/>
                  </a:lnTo>
                  <a:lnTo>
                    <a:pt x="8110067" y="1614157"/>
                  </a:lnTo>
                  <a:lnTo>
                    <a:pt x="8068538" y="1639557"/>
                  </a:lnTo>
                  <a:lnTo>
                    <a:pt x="8031327" y="1652257"/>
                  </a:lnTo>
                  <a:lnTo>
                    <a:pt x="7998815" y="1677657"/>
                  </a:lnTo>
                  <a:lnTo>
                    <a:pt x="7971358" y="1715757"/>
                  </a:lnTo>
                  <a:lnTo>
                    <a:pt x="7949362" y="1741157"/>
                  </a:lnTo>
                  <a:lnTo>
                    <a:pt x="7933182" y="1791957"/>
                  </a:lnTo>
                  <a:lnTo>
                    <a:pt x="7923187" y="1830057"/>
                  </a:lnTo>
                  <a:lnTo>
                    <a:pt x="7919783" y="1880857"/>
                  </a:lnTo>
                  <a:lnTo>
                    <a:pt x="7581849" y="1880857"/>
                  </a:lnTo>
                  <a:lnTo>
                    <a:pt x="7583589" y="1830057"/>
                  </a:lnTo>
                  <a:lnTo>
                    <a:pt x="7588758" y="1779257"/>
                  </a:lnTo>
                  <a:lnTo>
                    <a:pt x="7597254" y="1741157"/>
                  </a:lnTo>
                  <a:lnTo>
                    <a:pt x="7608989" y="1703057"/>
                  </a:lnTo>
                  <a:lnTo>
                    <a:pt x="7623886" y="1652257"/>
                  </a:lnTo>
                  <a:lnTo>
                    <a:pt x="7641844" y="1614157"/>
                  </a:lnTo>
                  <a:lnTo>
                    <a:pt x="7662761" y="1576057"/>
                  </a:lnTo>
                  <a:lnTo>
                    <a:pt x="7686561" y="1550657"/>
                  </a:lnTo>
                  <a:lnTo>
                    <a:pt x="7713154" y="1512557"/>
                  </a:lnTo>
                  <a:lnTo>
                    <a:pt x="7742441" y="1487157"/>
                  </a:lnTo>
                  <a:lnTo>
                    <a:pt x="7774343" y="1449057"/>
                  </a:lnTo>
                  <a:lnTo>
                    <a:pt x="7808760" y="1423657"/>
                  </a:lnTo>
                  <a:lnTo>
                    <a:pt x="7845590" y="1410957"/>
                  </a:lnTo>
                  <a:lnTo>
                    <a:pt x="7884769" y="1385557"/>
                  </a:lnTo>
                  <a:lnTo>
                    <a:pt x="7926184" y="1360157"/>
                  </a:lnTo>
                  <a:lnTo>
                    <a:pt x="7969758" y="1347457"/>
                  </a:lnTo>
                  <a:lnTo>
                    <a:pt x="8015402" y="1334757"/>
                  </a:lnTo>
                  <a:lnTo>
                    <a:pt x="8063001" y="1322057"/>
                  </a:lnTo>
                  <a:lnTo>
                    <a:pt x="8112493" y="1322057"/>
                  </a:lnTo>
                  <a:lnTo>
                    <a:pt x="8163776" y="1309357"/>
                  </a:lnTo>
                  <a:lnTo>
                    <a:pt x="8270418" y="1309357"/>
                  </a:lnTo>
                  <a:lnTo>
                    <a:pt x="8322323" y="1322057"/>
                  </a:lnTo>
                  <a:lnTo>
                    <a:pt x="8372361" y="1322057"/>
                  </a:lnTo>
                  <a:lnTo>
                    <a:pt x="8420417" y="1334757"/>
                  </a:lnTo>
                  <a:lnTo>
                    <a:pt x="8466404" y="1347457"/>
                  </a:lnTo>
                  <a:lnTo>
                    <a:pt x="8510206" y="1360157"/>
                  </a:lnTo>
                  <a:lnTo>
                    <a:pt x="8551710" y="1385557"/>
                  </a:lnTo>
                  <a:lnTo>
                    <a:pt x="8590813" y="1398257"/>
                  </a:lnTo>
                  <a:lnTo>
                    <a:pt x="8627402" y="1423657"/>
                  </a:lnTo>
                  <a:lnTo>
                    <a:pt x="8661375" y="1449057"/>
                  </a:lnTo>
                  <a:lnTo>
                    <a:pt x="8692629" y="1487157"/>
                  </a:lnTo>
                  <a:lnTo>
                    <a:pt x="8721039" y="1512557"/>
                  </a:lnTo>
                  <a:lnTo>
                    <a:pt x="8768944" y="1576057"/>
                  </a:lnTo>
                  <a:lnTo>
                    <a:pt x="8788209" y="1614157"/>
                  </a:lnTo>
                  <a:lnTo>
                    <a:pt x="8804224" y="1652257"/>
                  </a:lnTo>
                  <a:lnTo>
                    <a:pt x="8816861" y="1690357"/>
                  </a:lnTo>
                  <a:lnTo>
                    <a:pt x="8826017" y="1728457"/>
                  </a:lnTo>
                  <a:lnTo>
                    <a:pt x="8831593" y="1779257"/>
                  </a:lnTo>
                  <a:lnTo>
                    <a:pt x="8833472" y="1817357"/>
                  </a:lnTo>
                  <a:lnTo>
                    <a:pt x="8832253" y="1855457"/>
                  </a:lnTo>
                  <a:lnTo>
                    <a:pt x="8828481" y="1893557"/>
                  </a:lnTo>
                  <a:lnTo>
                    <a:pt x="8822017" y="1918957"/>
                  </a:lnTo>
                  <a:lnTo>
                    <a:pt x="8812733" y="1957057"/>
                  </a:lnTo>
                  <a:lnTo>
                    <a:pt x="8800478" y="1995157"/>
                  </a:lnTo>
                  <a:lnTo>
                    <a:pt x="8785111" y="2033257"/>
                  </a:lnTo>
                  <a:lnTo>
                    <a:pt x="8766480" y="2071357"/>
                  </a:lnTo>
                  <a:lnTo>
                    <a:pt x="8744471" y="2096757"/>
                  </a:lnTo>
                  <a:lnTo>
                    <a:pt x="8718918" y="2134857"/>
                  </a:lnTo>
                  <a:lnTo>
                    <a:pt x="8689683" y="2185657"/>
                  </a:lnTo>
                  <a:lnTo>
                    <a:pt x="8656637" y="2223757"/>
                  </a:lnTo>
                  <a:lnTo>
                    <a:pt x="8619630" y="2261857"/>
                  </a:lnTo>
                  <a:lnTo>
                    <a:pt x="8578520" y="2312657"/>
                  </a:lnTo>
                  <a:lnTo>
                    <a:pt x="8533155" y="2350757"/>
                  </a:lnTo>
                  <a:lnTo>
                    <a:pt x="8483422" y="2401557"/>
                  </a:lnTo>
                  <a:lnTo>
                    <a:pt x="8429155" y="2452357"/>
                  </a:lnTo>
                  <a:lnTo>
                    <a:pt x="8095983" y="2769857"/>
                  </a:lnTo>
                  <a:lnTo>
                    <a:pt x="8095983" y="2795257"/>
                  </a:lnTo>
                  <a:lnTo>
                    <a:pt x="8858720" y="2795257"/>
                  </a:lnTo>
                  <a:lnTo>
                    <a:pt x="8858720" y="196634"/>
                  </a:lnTo>
                  <a:lnTo>
                    <a:pt x="8828138" y="179057"/>
                  </a:lnTo>
                  <a:lnTo>
                    <a:pt x="8783498" y="166357"/>
                  </a:lnTo>
                  <a:lnTo>
                    <a:pt x="8738464" y="166357"/>
                  </a:lnTo>
                  <a:lnTo>
                    <a:pt x="8601113" y="128257"/>
                  </a:lnTo>
                  <a:lnTo>
                    <a:pt x="8554606" y="128257"/>
                  </a:lnTo>
                  <a:lnTo>
                    <a:pt x="8507768" y="115557"/>
                  </a:lnTo>
                  <a:lnTo>
                    <a:pt x="8460600" y="115557"/>
                  </a:lnTo>
                  <a:lnTo>
                    <a:pt x="8413115" y="102857"/>
                  </a:lnTo>
                  <a:lnTo>
                    <a:pt x="8027454" y="102857"/>
                  </a:lnTo>
                  <a:lnTo>
                    <a:pt x="7979969" y="115557"/>
                  </a:lnTo>
                  <a:lnTo>
                    <a:pt x="7932801" y="115557"/>
                  </a:lnTo>
                  <a:lnTo>
                    <a:pt x="7885963" y="128257"/>
                  </a:lnTo>
                  <a:lnTo>
                    <a:pt x="7839469" y="128257"/>
                  </a:lnTo>
                  <a:lnTo>
                    <a:pt x="7702105" y="166357"/>
                  </a:lnTo>
                  <a:lnTo>
                    <a:pt x="7657071" y="166357"/>
                  </a:lnTo>
                  <a:lnTo>
                    <a:pt x="7612431" y="179057"/>
                  </a:lnTo>
                  <a:lnTo>
                    <a:pt x="7568209" y="204457"/>
                  </a:lnTo>
                  <a:lnTo>
                    <a:pt x="7438098" y="242557"/>
                  </a:lnTo>
                  <a:lnTo>
                    <a:pt x="7395616" y="267957"/>
                  </a:lnTo>
                  <a:lnTo>
                    <a:pt x="7353605" y="280657"/>
                  </a:lnTo>
                  <a:lnTo>
                    <a:pt x="7312076" y="306057"/>
                  </a:lnTo>
                  <a:lnTo>
                    <a:pt x="7271029" y="318757"/>
                  </a:lnTo>
                  <a:lnTo>
                    <a:pt x="7190460" y="369557"/>
                  </a:lnTo>
                  <a:lnTo>
                    <a:pt x="7150963" y="382257"/>
                  </a:lnTo>
                  <a:lnTo>
                    <a:pt x="7073582" y="433057"/>
                  </a:lnTo>
                  <a:lnTo>
                    <a:pt x="7035724" y="458457"/>
                  </a:lnTo>
                  <a:lnTo>
                    <a:pt x="6998436" y="483857"/>
                  </a:lnTo>
                  <a:lnTo>
                    <a:pt x="6961733" y="509257"/>
                  </a:lnTo>
                  <a:lnTo>
                    <a:pt x="6925627" y="534657"/>
                  </a:lnTo>
                  <a:lnTo>
                    <a:pt x="6890131" y="560057"/>
                  </a:lnTo>
                  <a:lnTo>
                    <a:pt x="6855257" y="598157"/>
                  </a:lnTo>
                  <a:lnTo>
                    <a:pt x="6821005" y="623557"/>
                  </a:lnTo>
                  <a:lnTo>
                    <a:pt x="6787401" y="648957"/>
                  </a:lnTo>
                  <a:lnTo>
                    <a:pt x="6754444" y="687057"/>
                  </a:lnTo>
                  <a:lnTo>
                    <a:pt x="6722148" y="712457"/>
                  </a:lnTo>
                  <a:lnTo>
                    <a:pt x="6690538" y="750557"/>
                  </a:lnTo>
                  <a:lnTo>
                    <a:pt x="6659626" y="788657"/>
                  </a:lnTo>
                  <a:lnTo>
                    <a:pt x="6629400" y="814057"/>
                  </a:lnTo>
                  <a:lnTo>
                    <a:pt x="6599885" y="852157"/>
                  </a:lnTo>
                  <a:lnTo>
                    <a:pt x="6571107" y="890257"/>
                  </a:lnTo>
                  <a:lnTo>
                    <a:pt x="6543053" y="915657"/>
                  </a:lnTo>
                  <a:lnTo>
                    <a:pt x="6515748" y="953757"/>
                  </a:lnTo>
                  <a:lnTo>
                    <a:pt x="6489205" y="991857"/>
                  </a:lnTo>
                  <a:lnTo>
                    <a:pt x="6463436" y="1029957"/>
                  </a:lnTo>
                  <a:lnTo>
                    <a:pt x="6438443" y="1068057"/>
                  </a:lnTo>
                  <a:lnTo>
                    <a:pt x="6414236" y="1106157"/>
                  </a:lnTo>
                  <a:lnTo>
                    <a:pt x="6390856" y="1144257"/>
                  </a:lnTo>
                  <a:lnTo>
                    <a:pt x="6368275" y="1182357"/>
                  </a:lnTo>
                  <a:lnTo>
                    <a:pt x="6346533" y="1220457"/>
                  </a:lnTo>
                  <a:lnTo>
                    <a:pt x="6325629" y="1271257"/>
                  </a:lnTo>
                  <a:lnTo>
                    <a:pt x="6305575" y="1309357"/>
                  </a:lnTo>
                  <a:lnTo>
                    <a:pt x="6286385" y="1347457"/>
                  </a:lnTo>
                  <a:lnTo>
                    <a:pt x="6268072" y="1385557"/>
                  </a:lnTo>
                  <a:lnTo>
                    <a:pt x="6250648" y="1436357"/>
                  </a:lnTo>
                  <a:lnTo>
                    <a:pt x="6234125" y="1474457"/>
                  </a:lnTo>
                  <a:lnTo>
                    <a:pt x="6218517" y="1525257"/>
                  </a:lnTo>
                  <a:lnTo>
                    <a:pt x="6203823" y="1563357"/>
                  </a:lnTo>
                  <a:lnTo>
                    <a:pt x="6190069" y="1601457"/>
                  </a:lnTo>
                  <a:lnTo>
                    <a:pt x="6177254" y="1652257"/>
                  </a:lnTo>
                  <a:lnTo>
                    <a:pt x="6165405" y="1703057"/>
                  </a:lnTo>
                  <a:lnTo>
                    <a:pt x="6154521" y="1741157"/>
                  </a:lnTo>
                  <a:lnTo>
                    <a:pt x="6144615" y="1791957"/>
                  </a:lnTo>
                  <a:lnTo>
                    <a:pt x="6135700" y="1830057"/>
                  </a:lnTo>
                  <a:lnTo>
                    <a:pt x="6127801" y="1880857"/>
                  </a:lnTo>
                  <a:lnTo>
                    <a:pt x="6120904" y="1931657"/>
                  </a:lnTo>
                  <a:lnTo>
                    <a:pt x="6115050" y="1969757"/>
                  </a:lnTo>
                  <a:lnTo>
                    <a:pt x="6110224" y="2020557"/>
                  </a:lnTo>
                  <a:lnTo>
                    <a:pt x="6106452" y="2071357"/>
                  </a:lnTo>
                  <a:lnTo>
                    <a:pt x="6103747" y="2122157"/>
                  </a:lnTo>
                  <a:lnTo>
                    <a:pt x="6102108" y="2160257"/>
                  </a:lnTo>
                  <a:lnTo>
                    <a:pt x="6101562" y="2211057"/>
                  </a:lnTo>
                  <a:lnTo>
                    <a:pt x="6102108" y="2261857"/>
                  </a:lnTo>
                  <a:lnTo>
                    <a:pt x="6103747" y="2312657"/>
                  </a:lnTo>
                  <a:lnTo>
                    <a:pt x="6106452" y="2363457"/>
                  </a:lnTo>
                  <a:lnTo>
                    <a:pt x="6110224" y="2414257"/>
                  </a:lnTo>
                  <a:lnTo>
                    <a:pt x="6115050" y="2452357"/>
                  </a:lnTo>
                  <a:lnTo>
                    <a:pt x="6120904" y="2503157"/>
                  </a:lnTo>
                  <a:lnTo>
                    <a:pt x="6127801" y="2553957"/>
                  </a:lnTo>
                  <a:lnTo>
                    <a:pt x="6135700" y="2592057"/>
                  </a:lnTo>
                  <a:lnTo>
                    <a:pt x="6144615" y="2642857"/>
                  </a:lnTo>
                  <a:lnTo>
                    <a:pt x="6154521" y="2693657"/>
                  </a:lnTo>
                  <a:lnTo>
                    <a:pt x="6165405" y="2731757"/>
                  </a:lnTo>
                  <a:lnTo>
                    <a:pt x="6177254" y="2782557"/>
                  </a:lnTo>
                  <a:lnTo>
                    <a:pt x="6190069" y="2820657"/>
                  </a:lnTo>
                  <a:lnTo>
                    <a:pt x="6203823" y="2871457"/>
                  </a:lnTo>
                  <a:lnTo>
                    <a:pt x="6218517" y="2909557"/>
                  </a:lnTo>
                  <a:lnTo>
                    <a:pt x="6234125" y="2960357"/>
                  </a:lnTo>
                  <a:lnTo>
                    <a:pt x="6250648" y="2998457"/>
                  </a:lnTo>
                  <a:lnTo>
                    <a:pt x="6268072" y="3036557"/>
                  </a:lnTo>
                  <a:lnTo>
                    <a:pt x="6286385" y="3087357"/>
                  </a:lnTo>
                  <a:lnTo>
                    <a:pt x="6305575" y="3125457"/>
                  </a:lnTo>
                  <a:lnTo>
                    <a:pt x="6325629" y="3163557"/>
                  </a:lnTo>
                  <a:lnTo>
                    <a:pt x="6346533" y="3201657"/>
                  </a:lnTo>
                  <a:lnTo>
                    <a:pt x="6368275" y="3239757"/>
                  </a:lnTo>
                  <a:lnTo>
                    <a:pt x="6390856" y="3290557"/>
                  </a:lnTo>
                  <a:lnTo>
                    <a:pt x="6414236" y="3328657"/>
                  </a:lnTo>
                  <a:lnTo>
                    <a:pt x="6438443" y="3366757"/>
                  </a:lnTo>
                  <a:lnTo>
                    <a:pt x="6463436" y="3404857"/>
                  </a:lnTo>
                  <a:lnTo>
                    <a:pt x="6489205" y="3442957"/>
                  </a:lnTo>
                  <a:lnTo>
                    <a:pt x="6515748" y="3468357"/>
                  </a:lnTo>
                  <a:lnTo>
                    <a:pt x="6543053" y="3506457"/>
                  </a:lnTo>
                  <a:lnTo>
                    <a:pt x="6571107" y="3544557"/>
                  </a:lnTo>
                  <a:lnTo>
                    <a:pt x="6599885" y="3582657"/>
                  </a:lnTo>
                  <a:lnTo>
                    <a:pt x="6629400" y="3620757"/>
                  </a:lnTo>
                  <a:lnTo>
                    <a:pt x="6659626" y="3646157"/>
                  </a:lnTo>
                  <a:lnTo>
                    <a:pt x="6690538" y="3684257"/>
                  </a:lnTo>
                  <a:lnTo>
                    <a:pt x="6722148" y="3709657"/>
                  </a:lnTo>
                  <a:lnTo>
                    <a:pt x="6754444" y="3747757"/>
                  </a:lnTo>
                  <a:lnTo>
                    <a:pt x="6787401" y="3773157"/>
                  </a:lnTo>
                  <a:lnTo>
                    <a:pt x="6821005" y="3811257"/>
                  </a:lnTo>
                  <a:lnTo>
                    <a:pt x="6855257" y="3836657"/>
                  </a:lnTo>
                  <a:lnTo>
                    <a:pt x="6890131" y="3862057"/>
                  </a:lnTo>
                  <a:lnTo>
                    <a:pt x="6925627" y="3887457"/>
                  </a:lnTo>
                  <a:lnTo>
                    <a:pt x="6961733" y="3925557"/>
                  </a:lnTo>
                  <a:lnTo>
                    <a:pt x="6998436" y="3950957"/>
                  </a:lnTo>
                  <a:lnTo>
                    <a:pt x="7035724" y="3976357"/>
                  </a:lnTo>
                  <a:lnTo>
                    <a:pt x="7112000" y="4027157"/>
                  </a:lnTo>
                  <a:lnTo>
                    <a:pt x="7150963" y="4039857"/>
                  </a:lnTo>
                  <a:lnTo>
                    <a:pt x="7230491" y="4090657"/>
                  </a:lnTo>
                  <a:lnTo>
                    <a:pt x="7271029" y="4116057"/>
                  </a:lnTo>
                  <a:lnTo>
                    <a:pt x="7312076" y="4128757"/>
                  </a:lnTo>
                  <a:lnTo>
                    <a:pt x="7353605" y="4154157"/>
                  </a:lnTo>
                  <a:lnTo>
                    <a:pt x="7438098" y="4179557"/>
                  </a:lnTo>
                  <a:lnTo>
                    <a:pt x="7481024" y="4204957"/>
                  </a:lnTo>
                  <a:lnTo>
                    <a:pt x="7793317" y="4293857"/>
                  </a:lnTo>
                  <a:lnTo>
                    <a:pt x="7839469" y="4293857"/>
                  </a:lnTo>
                  <a:lnTo>
                    <a:pt x="7932801" y="4319257"/>
                  </a:lnTo>
                  <a:lnTo>
                    <a:pt x="8027454" y="4319257"/>
                  </a:lnTo>
                  <a:lnTo>
                    <a:pt x="8075231" y="4331957"/>
                  </a:lnTo>
                  <a:lnTo>
                    <a:pt x="8365337" y="4331957"/>
                  </a:lnTo>
                  <a:lnTo>
                    <a:pt x="8413115" y="4319257"/>
                  </a:lnTo>
                  <a:lnTo>
                    <a:pt x="8507768" y="4319257"/>
                  </a:lnTo>
                  <a:lnTo>
                    <a:pt x="8601113" y="4293857"/>
                  </a:lnTo>
                  <a:lnTo>
                    <a:pt x="8647265" y="4293857"/>
                  </a:lnTo>
                  <a:lnTo>
                    <a:pt x="8959545" y="4204957"/>
                  </a:lnTo>
                  <a:lnTo>
                    <a:pt x="9002471" y="4179557"/>
                  </a:lnTo>
                  <a:lnTo>
                    <a:pt x="9086964" y="4154157"/>
                  </a:lnTo>
                  <a:lnTo>
                    <a:pt x="9128493" y="4128757"/>
                  </a:lnTo>
                  <a:lnTo>
                    <a:pt x="9169540" y="4116057"/>
                  </a:lnTo>
                  <a:lnTo>
                    <a:pt x="9210078" y="4090657"/>
                  </a:lnTo>
                  <a:lnTo>
                    <a:pt x="9289605" y="4039857"/>
                  </a:lnTo>
                  <a:lnTo>
                    <a:pt x="9328569" y="4027157"/>
                  </a:lnTo>
                  <a:lnTo>
                    <a:pt x="9404845" y="3976357"/>
                  </a:lnTo>
                  <a:lnTo>
                    <a:pt x="9442132" y="3950957"/>
                  </a:lnTo>
                  <a:lnTo>
                    <a:pt x="9478835" y="3925557"/>
                  </a:lnTo>
                  <a:lnTo>
                    <a:pt x="9514942" y="3887457"/>
                  </a:lnTo>
                  <a:lnTo>
                    <a:pt x="9550438" y="3862057"/>
                  </a:lnTo>
                  <a:lnTo>
                    <a:pt x="9585312" y="3836657"/>
                  </a:lnTo>
                  <a:lnTo>
                    <a:pt x="9619564" y="3811257"/>
                  </a:lnTo>
                  <a:lnTo>
                    <a:pt x="9653168" y="3773157"/>
                  </a:lnTo>
                  <a:lnTo>
                    <a:pt x="9686125" y="3747757"/>
                  </a:lnTo>
                  <a:lnTo>
                    <a:pt x="9718421" y="3709657"/>
                  </a:lnTo>
                  <a:lnTo>
                    <a:pt x="9750031" y="3684257"/>
                  </a:lnTo>
                  <a:lnTo>
                    <a:pt x="9780956" y="3646157"/>
                  </a:lnTo>
                  <a:lnTo>
                    <a:pt x="9811169" y="3620757"/>
                  </a:lnTo>
                  <a:lnTo>
                    <a:pt x="9840684" y="3582657"/>
                  </a:lnTo>
                  <a:lnTo>
                    <a:pt x="9869462" y="3544557"/>
                  </a:lnTo>
                  <a:lnTo>
                    <a:pt x="9897516" y="3506457"/>
                  </a:lnTo>
                  <a:lnTo>
                    <a:pt x="9924821" y="3468357"/>
                  </a:lnTo>
                  <a:lnTo>
                    <a:pt x="9951364" y="3442957"/>
                  </a:lnTo>
                  <a:lnTo>
                    <a:pt x="9977145" y="3404857"/>
                  </a:lnTo>
                  <a:lnTo>
                    <a:pt x="10002126" y="3366757"/>
                  </a:lnTo>
                  <a:lnTo>
                    <a:pt x="10026332" y="3328657"/>
                  </a:lnTo>
                  <a:lnTo>
                    <a:pt x="10049713" y="3290557"/>
                  </a:lnTo>
                  <a:lnTo>
                    <a:pt x="10072294" y="3239757"/>
                  </a:lnTo>
                  <a:lnTo>
                    <a:pt x="10094036" y="3201657"/>
                  </a:lnTo>
                  <a:lnTo>
                    <a:pt x="10114940" y="3163557"/>
                  </a:lnTo>
                  <a:lnTo>
                    <a:pt x="10134994" y="3125457"/>
                  </a:lnTo>
                  <a:lnTo>
                    <a:pt x="10147783" y="3100057"/>
                  </a:lnTo>
                  <a:lnTo>
                    <a:pt x="10154183" y="3087357"/>
                  </a:lnTo>
                  <a:lnTo>
                    <a:pt x="10172497" y="3036557"/>
                  </a:lnTo>
                  <a:lnTo>
                    <a:pt x="10189921" y="2998457"/>
                  </a:lnTo>
                  <a:lnTo>
                    <a:pt x="10206444" y="2960357"/>
                  </a:lnTo>
                  <a:lnTo>
                    <a:pt x="10222052" y="2909557"/>
                  </a:lnTo>
                  <a:lnTo>
                    <a:pt x="10236746" y="2871457"/>
                  </a:lnTo>
                  <a:lnTo>
                    <a:pt x="10250500" y="2820657"/>
                  </a:lnTo>
                  <a:lnTo>
                    <a:pt x="10263314" y="2782557"/>
                  </a:lnTo>
                  <a:lnTo>
                    <a:pt x="10275164" y="2731757"/>
                  </a:lnTo>
                  <a:lnTo>
                    <a:pt x="10286047" y="2693657"/>
                  </a:lnTo>
                  <a:lnTo>
                    <a:pt x="10295953" y="2642857"/>
                  </a:lnTo>
                  <a:lnTo>
                    <a:pt x="10304869" y="2592057"/>
                  </a:lnTo>
                  <a:lnTo>
                    <a:pt x="10312768" y="2553957"/>
                  </a:lnTo>
                  <a:lnTo>
                    <a:pt x="10319664" y="2503157"/>
                  </a:lnTo>
                  <a:lnTo>
                    <a:pt x="10325519" y="2452357"/>
                  </a:lnTo>
                  <a:lnTo>
                    <a:pt x="10330345" y="2414257"/>
                  </a:lnTo>
                  <a:lnTo>
                    <a:pt x="10334117" y="2363457"/>
                  </a:lnTo>
                  <a:lnTo>
                    <a:pt x="10336822" y="2312657"/>
                  </a:lnTo>
                  <a:lnTo>
                    <a:pt x="10338460" y="2261857"/>
                  </a:lnTo>
                  <a:lnTo>
                    <a:pt x="10339006" y="2211057"/>
                  </a:lnTo>
                  <a:close/>
                </a:path>
                <a:path w="16076930" h="4480559">
                  <a:moveTo>
                    <a:pt x="16076473" y="2346528"/>
                  </a:moveTo>
                  <a:lnTo>
                    <a:pt x="16075940" y="2295728"/>
                  </a:lnTo>
                  <a:lnTo>
                    <a:pt x="16074352" y="2257628"/>
                  </a:lnTo>
                  <a:lnTo>
                    <a:pt x="16071698" y="2206828"/>
                  </a:lnTo>
                  <a:lnTo>
                    <a:pt x="16068015" y="2156028"/>
                  </a:lnTo>
                  <a:lnTo>
                    <a:pt x="16063303" y="2105228"/>
                  </a:lnTo>
                  <a:lnTo>
                    <a:pt x="16057563" y="2067128"/>
                  </a:lnTo>
                  <a:lnTo>
                    <a:pt x="16050832" y="2016328"/>
                  </a:lnTo>
                  <a:lnTo>
                    <a:pt x="16043097" y="1965528"/>
                  </a:lnTo>
                  <a:lnTo>
                    <a:pt x="16034385" y="1927428"/>
                  </a:lnTo>
                  <a:lnTo>
                    <a:pt x="16024695" y="1876628"/>
                  </a:lnTo>
                  <a:lnTo>
                    <a:pt x="16014053" y="1838528"/>
                  </a:lnTo>
                  <a:lnTo>
                    <a:pt x="16002457" y="1787728"/>
                  </a:lnTo>
                  <a:lnTo>
                    <a:pt x="15989923" y="1749628"/>
                  </a:lnTo>
                  <a:lnTo>
                    <a:pt x="15976473" y="1698828"/>
                  </a:lnTo>
                  <a:lnTo>
                    <a:pt x="15962097" y="1660728"/>
                  </a:lnTo>
                  <a:lnTo>
                    <a:pt x="15946819" y="1609928"/>
                  </a:lnTo>
                  <a:lnTo>
                    <a:pt x="15930639" y="1571828"/>
                  </a:lnTo>
                  <a:lnTo>
                    <a:pt x="15913596" y="1533728"/>
                  </a:lnTo>
                  <a:lnTo>
                    <a:pt x="15895663" y="1482928"/>
                  </a:lnTo>
                  <a:lnTo>
                    <a:pt x="15876880" y="1444828"/>
                  </a:lnTo>
                  <a:lnTo>
                    <a:pt x="15870339" y="1432128"/>
                  </a:lnTo>
                  <a:lnTo>
                    <a:pt x="15857258" y="1406728"/>
                  </a:lnTo>
                  <a:lnTo>
                    <a:pt x="15836786" y="1368628"/>
                  </a:lnTo>
                  <a:lnTo>
                    <a:pt x="15815501" y="1330528"/>
                  </a:lnTo>
                  <a:lnTo>
                    <a:pt x="15793390" y="1292428"/>
                  </a:lnTo>
                  <a:lnTo>
                    <a:pt x="15770479" y="1241628"/>
                  </a:lnTo>
                  <a:lnTo>
                    <a:pt x="15746781" y="1203528"/>
                  </a:lnTo>
                  <a:lnTo>
                    <a:pt x="15722308" y="1178128"/>
                  </a:lnTo>
                  <a:lnTo>
                    <a:pt x="15697061" y="1140028"/>
                  </a:lnTo>
                  <a:lnTo>
                    <a:pt x="15671051" y="1101928"/>
                  </a:lnTo>
                  <a:lnTo>
                    <a:pt x="15644292" y="1063828"/>
                  </a:lnTo>
                  <a:lnTo>
                    <a:pt x="15616809" y="1025728"/>
                  </a:lnTo>
                  <a:lnTo>
                    <a:pt x="15588603" y="987628"/>
                  </a:lnTo>
                  <a:lnTo>
                    <a:pt x="15559672" y="962228"/>
                  </a:lnTo>
                  <a:lnTo>
                    <a:pt x="15530056" y="924128"/>
                  </a:lnTo>
                  <a:lnTo>
                    <a:pt x="15499741" y="886028"/>
                  </a:lnTo>
                  <a:lnTo>
                    <a:pt x="15468740" y="860628"/>
                  </a:lnTo>
                  <a:lnTo>
                    <a:pt x="15437079" y="822528"/>
                  </a:lnTo>
                  <a:lnTo>
                    <a:pt x="15404757" y="797128"/>
                  </a:lnTo>
                  <a:lnTo>
                    <a:pt x="15371801" y="771728"/>
                  </a:lnTo>
                  <a:lnTo>
                    <a:pt x="15338209" y="733628"/>
                  </a:lnTo>
                  <a:lnTo>
                    <a:pt x="15303983" y="708228"/>
                  </a:lnTo>
                  <a:lnTo>
                    <a:pt x="15269159" y="682828"/>
                  </a:lnTo>
                  <a:lnTo>
                    <a:pt x="15233726" y="657428"/>
                  </a:lnTo>
                  <a:lnTo>
                    <a:pt x="15197709" y="619328"/>
                  </a:lnTo>
                  <a:lnTo>
                    <a:pt x="15161121" y="593928"/>
                  </a:lnTo>
                  <a:lnTo>
                    <a:pt x="15123960" y="568528"/>
                  </a:lnTo>
                  <a:lnTo>
                    <a:pt x="15086241" y="543128"/>
                  </a:lnTo>
                  <a:lnTo>
                    <a:pt x="15047989" y="530428"/>
                  </a:lnTo>
                  <a:lnTo>
                    <a:pt x="15009190" y="505028"/>
                  </a:lnTo>
                  <a:lnTo>
                    <a:pt x="14930057" y="454228"/>
                  </a:lnTo>
                  <a:lnTo>
                    <a:pt x="14889747" y="441528"/>
                  </a:lnTo>
                  <a:lnTo>
                    <a:pt x="14848929" y="416128"/>
                  </a:lnTo>
                  <a:lnTo>
                    <a:pt x="14807654" y="403428"/>
                  </a:lnTo>
                  <a:lnTo>
                    <a:pt x="14765909" y="378028"/>
                  </a:lnTo>
                  <a:lnTo>
                    <a:pt x="14637995" y="339928"/>
                  </a:lnTo>
                  <a:lnTo>
                    <a:pt x="14626895" y="333451"/>
                  </a:lnTo>
                  <a:lnTo>
                    <a:pt x="14626895" y="2740228"/>
                  </a:lnTo>
                  <a:lnTo>
                    <a:pt x="14624952" y="2778328"/>
                  </a:lnTo>
                  <a:lnTo>
                    <a:pt x="14619186" y="2829128"/>
                  </a:lnTo>
                  <a:lnTo>
                    <a:pt x="14609737" y="2867228"/>
                  </a:lnTo>
                  <a:lnTo>
                    <a:pt x="14596707" y="2905328"/>
                  </a:lnTo>
                  <a:lnTo>
                    <a:pt x="14580210" y="2943428"/>
                  </a:lnTo>
                  <a:lnTo>
                    <a:pt x="14560372" y="2981528"/>
                  </a:lnTo>
                  <a:lnTo>
                    <a:pt x="14537296" y="3006928"/>
                  </a:lnTo>
                  <a:lnTo>
                    <a:pt x="14511096" y="3045028"/>
                  </a:lnTo>
                  <a:lnTo>
                    <a:pt x="14481899" y="3070428"/>
                  </a:lnTo>
                  <a:lnTo>
                    <a:pt x="14449806" y="3108528"/>
                  </a:lnTo>
                  <a:lnTo>
                    <a:pt x="14414957" y="3133928"/>
                  </a:lnTo>
                  <a:lnTo>
                    <a:pt x="14377442" y="3159328"/>
                  </a:lnTo>
                  <a:lnTo>
                    <a:pt x="14337386" y="3184728"/>
                  </a:lnTo>
                  <a:lnTo>
                    <a:pt x="14294904" y="3197428"/>
                  </a:lnTo>
                  <a:lnTo>
                    <a:pt x="14250111" y="3222828"/>
                  </a:lnTo>
                  <a:lnTo>
                    <a:pt x="14203134" y="3235528"/>
                  </a:lnTo>
                  <a:lnTo>
                    <a:pt x="14154074" y="3248228"/>
                  </a:lnTo>
                  <a:lnTo>
                    <a:pt x="14103045" y="3248228"/>
                  </a:lnTo>
                  <a:lnTo>
                    <a:pt x="14050175" y="3260928"/>
                  </a:lnTo>
                  <a:lnTo>
                    <a:pt x="13995565" y="3260928"/>
                  </a:lnTo>
                  <a:lnTo>
                    <a:pt x="13939355" y="3273628"/>
                  </a:lnTo>
                  <a:lnTo>
                    <a:pt x="13884440" y="3260928"/>
                  </a:lnTo>
                  <a:lnTo>
                    <a:pt x="13780097" y="3260928"/>
                  </a:lnTo>
                  <a:lnTo>
                    <a:pt x="13730821" y="3248228"/>
                  </a:lnTo>
                  <a:lnTo>
                    <a:pt x="13683577" y="3235528"/>
                  </a:lnTo>
                  <a:lnTo>
                    <a:pt x="13638441" y="3222828"/>
                  </a:lnTo>
                  <a:lnTo>
                    <a:pt x="13595503" y="3197428"/>
                  </a:lnTo>
                  <a:lnTo>
                    <a:pt x="13554824" y="3184728"/>
                  </a:lnTo>
                  <a:lnTo>
                    <a:pt x="13516509" y="3159328"/>
                  </a:lnTo>
                  <a:lnTo>
                    <a:pt x="13480618" y="3133928"/>
                  </a:lnTo>
                  <a:lnTo>
                    <a:pt x="13447230" y="3108528"/>
                  </a:lnTo>
                  <a:lnTo>
                    <a:pt x="13416433" y="3070428"/>
                  </a:lnTo>
                  <a:lnTo>
                    <a:pt x="13388315" y="3045028"/>
                  </a:lnTo>
                  <a:lnTo>
                    <a:pt x="13362927" y="3006928"/>
                  </a:lnTo>
                  <a:lnTo>
                    <a:pt x="13340372" y="2968828"/>
                  </a:lnTo>
                  <a:lnTo>
                    <a:pt x="13320725" y="2930728"/>
                  </a:lnTo>
                  <a:lnTo>
                    <a:pt x="13304063" y="2892628"/>
                  </a:lnTo>
                  <a:lnTo>
                    <a:pt x="13290461" y="2854528"/>
                  </a:lnTo>
                  <a:lnTo>
                    <a:pt x="13280009" y="2816428"/>
                  </a:lnTo>
                  <a:lnTo>
                    <a:pt x="13272770" y="2765628"/>
                  </a:lnTo>
                  <a:lnTo>
                    <a:pt x="13268833" y="2727528"/>
                  </a:lnTo>
                  <a:lnTo>
                    <a:pt x="13619353" y="2727528"/>
                  </a:lnTo>
                  <a:lnTo>
                    <a:pt x="13626008" y="2765628"/>
                  </a:lnTo>
                  <a:lnTo>
                    <a:pt x="13639203" y="2803728"/>
                  </a:lnTo>
                  <a:lnTo>
                    <a:pt x="13658622" y="2841828"/>
                  </a:lnTo>
                  <a:lnTo>
                    <a:pt x="13714895" y="2892628"/>
                  </a:lnTo>
                  <a:lnTo>
                    <a:pt x="13751141" y="2918028"/>
                  </a:lnTo>
                  <a:lnTo>
                    <a:pt x="13792391" y="2943428"/>
                  </a:lnTo>
                  <a:lnTo>
                    <a:pt x="13838327" y="2956128"/>
                  </a:lnTo>
                  <a:lnTo>
                    <a:pt x="13888657" y="2956128"/>
                  </a:lnTo>
                  <a:lnTo>
                    <a:pt x="13943076" y="2968828"/>
                  </a:lnTo>
                  <a:lnTo>
                    <a:pt x="13996251" y="2956128"/>
                  </a:lnTo>
                  <a:lnTo>
                    <a:pt x="14045654" y="2956128"/>
                  </a:lnTo>
                  <a:lnTo>
                    <a:pt x="14090853" y="2930728"/>
                  </a:lnTo>
                  <a:lnTo>
                    <a:pt x="14131430" y="2918028"/>
                  </a:lnTo>
                  <a:lnTo>
                    <a:pt x="14166939" y="2892628"/>
                  </a:lnTo>
                  <a:lnTo>
                    <a:pt x="14196949" y="2867228"/>
                  </a:lnTo>
                  <a:lnTo>
                    <a:pt x="14221041" y="2829128"/>
                  </a:lnTo>
                  <a:lnTo>
                    <a:pt x="14238783" y="2791028"/>
                  </a:lnTo>
                  <a:lnTo>
                    <a:pt x="14249743" y="2752928"/>
                  </a:lnTo>
                  <a:lnTo>
                    <a:pt x="14252245" y="2727528"/>
                  </a:lnTo>
                  <a:lnTo>
                    <a:pt x="14253502" y="2714828"/>
                  </a:lnTo>
                  <a:lnTo>
                    <a:pt x="14249934" y="2664028"/>
                  </a:lnTo>
                  <a:lnTo>
                    <a:pt x="14239431" y="2625928"/>
                  </a:lnTo>
                  <a:lnTo>
                    <a:pt x="14222260" y="2587828"/>
                  </a:lnTo>
                  <a:lnTo>
                    <a:pt x="14198664" y="2562428"/>
                  </a:lnTo>
                  <a:lnTo>
                    <a:pt x="14168908" y="2524328"/>
                  </a:lnTo>
                  <a:lnTo>
                    <a:pt x="14133259" y="2511628"/>
                  </a:lnTo>
                  <a:lnTo>
                    <a:pt x="14091996" y="2486228"/>
                  </a:lnTo>
                  <a:lnTo>
                    <a:pt x="14045362" y="2473528"/>
                  </a:lnTo>
                  <a:lnTo>
                    <a:pt x="13993622" y="2460828"/>
                  </a:lnTo>
                  <a:lnTo>
                    <a:pt x="13719924" y="2460828"/>
                  </a:lnTo>
                  <a:lnTo>
                    <a:pt x="13719924" y="2194128"/>
                  </a:lnTo>
                  <a:lnTo>
                    <a:pt x="13933323" y="2194128"/>
                  </a:lnTo>
                  <a:lnTo>
                    <a:pt x="13986650" y="2181428"/>
                  </a:lnTo>
                  <a:lnTo>
                    <a:pt x="14035545" y="2181428"/>
                  </a:lnTo>
                  <a:lnTo>
                    <a:pt x="14079487" y="2156028"/>
                  </a:lnTo>
                  <a:lnTo>
                    <a:pt x="14117993" y="2143328"/>
                  </a:lnTo>
                  <a:lnTo>
                    <a:pt x="14150607" y="2105228"/>
                  </a:lnTo>
                  <a:lnTo>
                    <a:pt x="14196124" y="2041728"/>
                  </a:lnTo>
                  <a:lnTo>
                    <a:pt x="14208074" y="1990928"/>
                  </a:lnTo>
                  <a:lnTo>
                    <a:pt x="14212164" y="1952828"/>
                  </a:lnTo>
                  <a:lnTo>
                    <a:pt x="14208189" y="1902028"/>
                  </a:lnTo>
                  <a:lnTo>
                    <a:pt x="14196517" y="1863928"/>
                  </a:lnTo>
                  <a:lnTo>
                    <a:pt x="14177556" y="1825828"/>
                  </a:lnTo>
                  <a:lnTo>
                    <a:pt x="14119251" y="1775028"/>
                  </a:lnTo>
                  <a:lnTo>
                    <a:pt x="14080693" y="1749628"/>
                  </a:lnTo>
                  <a:lnTo>
                    <a:pt x="14036383" y="1736928"/>
                  </a:lnTo>
                  <a:lnTo>
                    <a:pt x="13986713" y="1724228"/>
                  </a:lnTo>
                  <a:lnTo>
                    <a:pt x="13877658" y="1724228"/>
                  </a:lnTo>
                  <a:lnTo>
                    <a:pt x="13827849" y="1736928"/>
                  </a:lnTo>
                  <a:lnTo>
                    <a:pt x="13783018" y="1749628"/>
                  </a:lnTo>
                  <a:lnTo>
                    <a:pt x="13743546" y="1775028"/>
                  </a:lnTo>
                  <a:lnTo>
                    <a:pt x="13709815" y="1800428"/>
                  </a:lnTo>
                  <a:lnTo>
                    <a:pt x="13682205" y="1838528"/>
                  </a:lnTo>
                  <a:lnTo>
                    <a:pt x="13661098" y="1876628"/>
                  </a:lnTo>
                  <a:lnTo>
                    <a:pt x="13646874" y="1914728"/>
                  </a:lnTo>
                  <a:lnTo>
                    <a:pt x="13639927" y="1965528"/>
                  </a:lnTo>
                  <a:lnTo>
                    <a:pt x="13301650" y="1965528"/>
                  </a:lnTo>
                  <a:lnTo>
                    <a:pt x="13305206" y="1914728"/>
                  </a:lnTo>
                  <a:lnTo>
                    <a:pt x="13312191" y="1876628"/>
                  </a:lnTo>
                  <a:lnTo>
                    <a:pt x="13322554" y="1825828"/>
                  </a:lnTo>
                  <a:lnTo>
                    <a:pt x="13336194" y="1787728"/>
                  </a:lnTo>
                  <a:lnTo>
                    <a:pt x="13353060" y="1749628"/>
                  </a:lnTo>
                  <a:lnTo>
                    <a:pt x="13373075" y="1698828"/>
                  </a:lnTo>
                  <a:lnTo>
                    <a:pt x="13396151" y="1673428"/>
                  </a:lnTo>
                  <a:lnTo>
                    <a:pt x="13422211" y="1635328"/>
                  </a:lnTo>
                  <a:lnTo>
                    <a:pt x="13451205" y="1597228"/>
                  </a:lnTo>
                  <a:lnTo>
                    <a:pt x="13483044" y="1571828"/>
                  </a:lnTo>
                  <a:lnTo>
                    <a:pt x="13517664" y="1546428"/>
                  </a:lnTo>
                  <a:lnTo>
                    <a:pt x="13554977" y="1521028"/>
                  </a:lnTo>
                  <a:lnTo>
                    <a:pt x="13594918" y="1495628"/>
                  </a:lnTo>
                  <a:lnTo>
                    <a:pt x="13637413" y="1482928"/>
                  </a:lnTo>
                  <a:lnTo>
                    <a:pt x="13682383" y="1470228"/>
                  </a:lnTo>
                  <a:lnTo>
                    <a:pt x="13729754" y="1457528"/>
                  </a:lnTo>
                  <a:lnTo>
                    <a:pt x="13779462" y="1444828"/>
                  </a:lnTo>
                  <a:lnTo>
                    <a:pt x="13831430" y="1432128"/>
                  </a:lnTo>
                  <a:lnTo>
                    <a:pt x="14051623" y="1432128"/>
                  </a:lnTo>
                  <a:lnTo>
                    <a:pt x="14103668" y="1444828"/>
                  </a:lnTo>
                  <a:lnTo>
                    <a:pt x="14153629" y="1457528"/>
                  </a:lnTo>
                  <a:lnTo>
                    <a:pt x="14201369" y="1470228"/>
                  </a:lnTo>
                  <a:lnTo>
                    <a:pt x="14246733" y="1482928"/>
                  </a:lnTo>
                  <a:lnTo>
                    <a:pt x="14289608" y="1508328"/>
                  </a:lnTo>
                  <a:lnTo>
                    <a:pt x="14329855" y="1521028"/>
                  </a:lnTo>
                  <a:lnTo>
                    <a:pt x="14367320" y="1546428"/>
                  </a:lnTo>
                  <a:lnTo>
                    <a:pt x="14401864" y="1571828"/>
                  </a:lnTo>
                  <a:lnTo>
                    <a:pt x="14433360" y="1597228"/>
                  </a:lnTo>
                  <a:lnTo>
                    <a:pt x="14461668" y="1635328"/>
                  </a:lnTo>
                  <a:lnTo>
                    <a:pt x="14486649" y="1660728"/>
                  </a:lnTo>
                  <a:lnTo>
                    <a:pt x="14508175" y="1698828"/>
                  </a:lnTo>
                  <a:lnTo>
                    <a:pt x="14526082" y="1736928"/>
                  </a:lnTo>
                  <a:lnTo>
                    <a:pt x="14540256" y="1775028"/>
                  </a:lnTo>
                  <a:lnTo>
                    <a:pt x="14550555" y="1813128"/>
                  </a:lnTo>
                  <a:lnTo>
                    <a:pt x="14556829" y="1851228"/>
                  </a:lnTo>
                  <a:lnTo>
                    <a:pt x="14558950" y="1902028"/>
                  </a:lnTo>
                  <a:lnTo>
                    <a:pt x="14556334" y="1952828"/>
                  </a:lnTo>
                  <a:lnTo>
                    <a:pt x="14548612" y="1990928"/>
                  </a:lnTo>
                  <a:lnTo>
                    <a:pt x="14536001" y="2041728"/>
                  </a:lnTo>
                  <a:lnTo>
                    <a:pt x="14518704" y="2079828"/>
                  </a:lnTo>
                  <a:lnTo>
                    <a:pt x="14496936" y="2117928"/>
                  </a:lnTo>
                  <a:lnTo>
                    <a:pt x="14470875" y="2156028"/>
                  </a:lnTo>
                  <a:lnTo>
                    <a:pt x="14440764" y="2194128"/>
                  </a:lnTo>
                  <a:lnTo>
                    <a:pt x="14406791" y="2219528"/>
                  </a:lnTo>
                  <a:lnTo>
                    <a:pt x="14369174" y="2244928"/>
                  </a:lnTo>
                  <a:lnTo>
                    <a:pt x="14328102" y="2270328"/>
                  </a:lnTo>
                  <a:lnTo>
                    <a:pt x="14283804" y="2283028"/>
                  </a:lnTo>
                  <a:lnTo>
                    <a:pt x="14236472" y="2295728"/>
                  </a:lnTo>
                  <a:lnTo>
                    <a:pt x="14236472" y="2321128"/>
                  </a:lnTo>
                  <a:lnTo>
                    <a:pt x="14286535" y="2333828"/>
                  </a:lnTo>
                  <a:lnTo>
                    <a:pt x="14333715" y="2346528"/>
                  </a:lnTo>
                  <a:lnTo>
                    <a:pt x="14377886" y="2359228"/>
                  </a:lnTo>
                  <a:lnTo>
                    <a:pt x="14418907" y="2371928"/>
                  </a:lnTo>
                  <a:lnTo>
                    <a:pt x="14456639" y="2397328"/>
                  </a:lnTo>
                  <a:lnTo>
                    <a:pt x="14490967" y="2422728"/>
                  </a:lnTo>
                  <a:lnTo>
                    <a:pt x="14521752" y="2448128"/>
                  </a:lnTo>
                  <a:lnTo>
                    <a:pt x="14548853" y="2486228"/>
                  </a:lnTo>
                  <a:lnTo>
                    <a:pt x="14572145" y="2524328"/>
                  </a:lnTo>
                  <a:lnTo>
                    <a:pt x="14591500" y="2562428"/>
                  </a:lnTo>
                  <a:lnTo>
                    <a:pt x="14606791" y="2600528"/>
                  </a:lnTo>
                  <a:lnTo>
                    <a:pt x="14617865" y="2638628"/>
                  </a:lnTo>
                  <a:lnTo>
                    <a:pt x="14624609" y="2689428"/>
                  </a:lnTo>
                  <a:lnTo>
                    <a:pt x="14626895" y="2740228"/>
                  </a:lnTo>
                  <a:lnTo>
                    <a:pt x="14626895" y="333451"/>
                  </a:lnTo>
                  <a:lnTo>
                    <a:pt x="14594497" y="314528"/>
                  </a:lnTo>
                  <a:lnTo>
                    <a:pt x="14461617" y="276428"/>
                  </a:lnTo>
                  <a:lnTo>
                    <a:pt x="14416558" y="276428"/>
                  </a:lnTo>
                  <a:lnTo>
                    <a:pt x="14325359" y="251028"/>
                  </a:lnTo>
                  <a:lnTo>
                    <a:pt x="14279245" y="251028"/>
                  </a:lnTo>
                  <a:lnTo>
                    <a:pt x="14232801" y="238328"/>
                  </a:lnTo>
                  <a:lnTo>
                    <a:pt x="14186040" y="238328"/>
                  </a:lnTo>
                  <a:lnTo>
                    <a:pt x="14138974" y="225628"/>
                  </a:lnTo>
                  <a:lnTo>
                    <a:pt x="13756754" y="225628"/>
                  </a:lnTo>
                  <a:lnTo>
                    <a:pt x="13709688" y="238328"/>
                  </a:lnTo>
                  <a:lnTo>
                    <a:pt x="13662927" y="238328"/>
                  </a:lnTo>
                  <a:lnTo>
                    <a:pt x="13616483" y="251028"/>
                  </a:lnTo>
                  <a:lnTo>
                    <a:pt x="13570369" y="251028"/>
                  </a:lnTo>
                  <a:lnTo>
                    <a:pt x="13479171" y="276428"/>
                  </a:lnTo>
                  <a:lnTo>
                    <a:pt x="13434111" y="276428"/>
                  </a:lnTo>
                  <a:lnTo>
                    <a:pt x="13301231" y="314528"/>
                  </a:lnTo>
                  <a:lnTo>
                    <a:pt x="13257733" y="339928"/>
                  </a:lnTo>
                  <a:lnTo>
                    <a:pt x="13129819" y="378028"/>
                  </a:lnTo>
                  <a:lnTo>
                    <a:pt x="13088074" y="403428"/>
                  </a:lnTo>
                  <a:lnTo>
                    <a:pt x="13046786" y="416128"/>
                  </a:lnTo>
                  <a:lnTo>
                    <a:pt x="13005981" y="441528"/>
                  </a:lnTo>
                  <a:lnTo>
                    <a:pt x="12965671" y="454228"/>
                  </a:lnTo>
                  <a:lnTo>
                    <a:pt x="12886538" y="505028"/>
                  </a:lnTo>
                  <a:lnTo>
                    <a:pt x="12847739" y="530428"/>
                  </a:lnTo>
                  <a:lnTo>
                    <a:pt x="12809487" y="543128"/>
                  </a:lnTo>
                  <a:lnTo>
                    <a:pt x="12771768" y="568528"/>
                  </a:lnTo>
                  <a:lnTo>
                    <a:pt x="12734608" y="593928"/>
                  </a:lnTo>
                  <a:lnTo>
                    <a:pt x="12698019" y="619328"/>
                  </a:lnTo>
                  <a:lnTo>
                    <a:pt x="12662002" y="657428"/>
                  </a:lnTo>
                  <a:lnTo>
                    <a:pt x="12626569" y="682828"/>
                  </a:lnTo>
                  <a:lnTo>
                    <a:pt x="12591745" y="708228"/>
                  </a:lnTo>
                  <a:lnTo>
                    <a:pt x="12557519" y="733628"/>
                  </a:lnTo>
                  <a:lnTo>
                    <a:pt x="12523927" y="771728"/>
                  </a:lnTo>
                  <a:lnTo>
                    <a:pt x="12490958" y="797128"/>
                  </a:lnTo>
                  <a:lnTo>
                    <a:pt x="12458649" y="822528"/>
                  </a:lnTo>
                  <a:lnTo>
                    <a:pt x="12426988" y="860628"/>
                  </a:lnTo>
                  <a:lnTo>
                    <a:pt x="12395987" y="886028"/>
                  </a:lnTo>
                  <a:lnTo>
                    <a:pt x="12365673" y="924128"/>
                  </a:lnTo>
                  <a:lnTo>
                    <a:pt x="12336056" y="962228"/>
                  </a:lnTo>
                  <a:lnTo>
                    <a:pt x="12307126" y="987628"/>
                  </a:lnTo>
                  <a:lnTo>
                    <a:pt x="12278919" y="1025728"/>
                  </a:lnTo>
                  <a:lnTo>
                    <a:pt x="12251436" y="1063828"/>
                  </a:lnTo>
                  <a:lnTo>
                    <a:pt x="12224677" y="1101928"/>
                  </a:lnTo>
                  <a:lnTo>
                    <a:pt x="12198668" y="1140028"/>
                  </a:lnTo>
                  <a:lnTo>
                    <a:pt x="12173420" y="1178128"/>
                  </a:lnTo>
                  <a:lnTo>
                    <a:pt x="12148947" y="1203528"/>
                  </a:lnTo>
                  <a:lnTo>
                    <a:pt x="12125249" y="1241628"/>
                  </a:lnTo>
                  <a:lnTo>
                    <a:pt x="12102338" y="1292428"/>
                  </a:lnTo>
                  <a:lnTo>
                    <a:pt x="12080227" y="1330528"/>
                  </a:lnTo>
                  <a:lnTo>
                    <a:pt x="12058942" y="1368628"/>
                  </a:lnTo>
                  <a:lnTo>
                    <a:pt x="12038470" y="1406728"/>
                  </a:lnTo>
                  <a:lnTo>
                    <a:pt x="12018848" y="1444828"/>
                  </a:lnTo>
                  <a:lnTo>
                    <a:pt x="12000065" y="1482928"/>
                  </a:lnTo>
                  <a:lnTo>
                    <a:pt x="11982133" y="1533728"/>
                  </a:lnTo>
                  <a:lnTo>
                    <a:pt x="11965089" y="1571828"/>
                  </a:lnTo>
                  <a:lnTo>
                    <a:pt x="11948909" y="1609928"/>
                  </a:lnTo>
                  <a:lnTo>
                    <a:pt x="11933631" y="1660728"/>
                  </a:lnTo>
                  <a:lnTo>
                    <a:pt x="11919255" y="1698828"/>
                  </a:lnTo>
                  <a:lnTo>
                    <a:pt x="11905806" y="1749628"/>
                  </a:lnTo>
                  <a:lnTo>
                    <a:pt x="11893271" y="1787728"/>
                  </a:lnTo>
                  <a:lnTo>
                    <a:pt x="11881676" y="1838528"/>
                  </a:lnTo>
                  <a:lnTo>
                    <a:pt x="11871020" y="1876628"/>
                  </a:lnTo>
                  <a:lnTo>
                    <a:pt x="11861343" y="1927428"/>
                  </a:lnTo>
                  <a:lnTo>
                    <a:pt x="11852631" y="1965528"/>
                  </a:lnTo>
                  <a:lnTo>
                    <a:pt x="11844896" y="2016328"/>
                  </a:lnTo>
                  <a:lnTo>
                    <a:pt x="11838165" y="2067128"/>
                  </a:lnTo>
                  <a:lnTo>
                    <a:pt x="11832425" y="2105228"/>
                  </a:lnTo>
                  <a:lnTo>
                    <a:pt x="11827713" y="2156028"/>
                  </a:lnTo>
                  <a:lnTo>
                    <a:pt x="11824030" y="2206828"/>
                  </a:lnTo>
                  <a:lnTo>
                    <a:pt x="11821376" y="2257628"/>
                  </a:lnTo>
                  <a:lnTo>
                    <a:pt x="11819788" y="2295728"/>
                  </a:lnTo>
                  <a:lnTo>
                    <a:pt x="11819255" y="2346528"/>
                  </a:lnTo>
                  <a:lnTo>
                    <a:pt x="11819788" y="2397328"/>
                  </a:lnTo>
                  <a:lnTo>
                    <a:pt x="11821376" y="2448128"/>
                  </a:lnTo>
                  <a:lnTo>
                    <a:pt x="11824030" y="2486228"/>
                  </a:lnTo>
                  <a:lnTo>
                    <a:pt x="11827713" y="2537028"/>
                  </a:lnTo>
                  <a:lnTo>
                    <a:pt x="11832425" y="2587828"/>
                  </a:lnTo>
                  <a:lnTo>
                    <a:pt x="11838165" y="2638628"/>
                  </a:lnTo>
                  <a:lnTo>
                    <a:pt x="11844896" y="2676728"/>
                  </a:lnTo>
                  <a:lnTo>
                    <a:pt x="11852631" y="2727528"/>
                  </a:lnTo>
                  <a:lnTo>
                    <a:pt x="11861343" y="2765628"/>
                  </a:lnTo>
                  <a:lnTo>
                    <a:pt x="11871020" y="2816428"/>
                  </a:lnTo>
                  <a:lnTo>
                    <a:pt x="11881676" y="2867228"/>
                  </a:lnTo>
                  <a:lnTo>
                    <a:pt x="11893271" y="2905328"/>
                  </a:lnTo>
                  <a:lnTo>
                    <a:pt x="11905806" y="2956128"/>
                  </a:lnTo>
                  <a:lnTo>
                    <a:pt x="11919255" y="2994228"/>
                  </a:lnTo>
                  <a:lnTo>
                    <a:pt x="11933631" y="3032328"/>
                  </a:lnTo>
                  <a:lnTo>
                    <a:pt x="11948909" y="3083128"/>
                  </a:lnTo>
                  <a:lnTo>
                    <a:pt x="11965089" y="3121228"/>
                  </a:lnTo>
                  <a:lnTo>
                    <a:pt x="11982133" y="3172028"/>
                  </a:lnTo>
                  <a:lnTo>
                    <a:pt x="12000065" y="3210128"/>
                  </a:lnTo>
                  <a:lnTo>
                    <a:pt x="12018848" y="3248228"/>
                  </a:lnTo>
                  <a:lnTo>
                    <a:pt x="12038470" y="3286328"/>
                  </a:lnTo>
                  <a:lnTo>
                    <a:pt x="12058942" y="3324428"/>
                  </a:lnTo>
                  <a:lnTo>
                    <a:pt x="12080227" y="3375228"/>
                  </a:lnTo>
                  <a:lnTo>
                    <a:pt x="12102338" y="3413328"/>
                  </a:lnTo>
                  <a:lnTo>
                    <a:pt x="12125249" y="3451428"/>
                  </a:lnTo>
                  <a:lnTo>
                    <a:pt x="12148947" y="3489528"/>
                  </a:lnTo>
                  <a:lnTo>
                    <a:pt x="12173420" y="3527628"/>
                  </a:lnTo>
                  <a:lnTo>
                    <a:pt x="12198668" y="3565728"/>
                  </a:lnTo>
                  <a:lnTo>
                    <a:pt x="12224677" y="3603828"/>
                  </a:lnTo>
                  <a:lnTo>
                    <a:pt x="12251436" y="3629228"/>
                  </a:lnTo>
                  <a:lnTo>
                    <a:pt x="12278919" y="3667328"/>
                  </a:lnTo>
                  <a:lnTo>
                    <a:pt x="12307126" y="3705428"/>
                  </a:lnTo>
                  <a:lnTo>
                    <a:pt x="12336056" y="3743528"/>
                  </a:lnTo>
                  <a:lnTo>
                    <a:pt x="12365673" y="3768928"/>
                  </a:lnTo>
                  <a:lnTo>
                    <a:pt x="12395987" y="3807028"/>
                  </a:lnTo>
                  <a:lnTo>
                    <a:pt x="12426988" y="3832428"/>
                  </a:lnTo>
                  <a:lnTo>
                    <a:pt x="12458649" y="3870528"/>
                  </a:lnTo>
                  <a:lnTo>
                    <a:pt x="12490958" y="3895928"/>
                  </a:lnTo>
                  <a:lnTo>
                    <a:pt x="12523927" y="3934028"/>
                  </a:lnTo>
                  <a:lnTo>
                    <a:pt x="12557519" y="3959428"/>
                  </a:lnTo>
                  <a:lnTo>
                    <a:pt x="12591745" y="3984828"/>
                  </a:lnTo>
                  <a:lnTo>
                    <a:pt x="12626569" y="4022928"/>
                  </a:lnTo>
                  <a:lnTo>
                    <a:pt x="12662002" y="4048328"/>
                  </a:lnTo>
                  <a:lnTo>
                    <a:pt x="12698019" y="4073728"/>
                  </a:lnTo>
                  <a:lnTo>
                    <a:pt x="12734608" y="4099128"/>
                  </a:lnTo>
                  <a:lnTo>
                    <a:pt x="12771768" y="4124528"/>
                  </a:lnTo>
                  <a:lnTo>
                    <a:pt x="12847739" y="4175328"/>
                  </a:lnTo>
                  <a:lnTo>
                    <a:pt x="12886538" y="4188028"/>
                  </a:lnTo>
                  <a:lnTo>
                    <a:pt x="12965671" y="4238828"/>
                  </a:lnTo>
                  <a:lnTo>
                    <a:pt x="13005981" y="4251528"/>
                  </a:lnTo>
                  <a:lnTo>
                    <a:pt x="13046786" y="4276928"/>
                  </a:lnTo>
                  <a:lnTo>
                    <a:pt x="13088074" y="4289628"/>
                  </a:lnTo>
                  <a:lnTo>
                    <a:pt x="13129819" y="4315028"/>
                  </a:lnTo>
                  <a:lnTo>
                    <a:pt x="13172021" y="4327728"/>
                  </a:lnTo>
                  <a:lnTo>
                    <a:pt x="13214668" y="4353128"/>
                  </a:lnTo>
                  <a:lnTo>
                    <a:pt x="13479171" y="4429328"/>
                  </a:lnTo>
                  <a:lnTo>
                    <a:pt x="13524586" y="4429328"/>
                  </a:lnTo>
                  <a:lnTo>
                    <a:pt x="13616483" y="4454728"/>
                  </a:lnTo>
                  <a:lnTo>
                    <a:pt x="13662927" y="4454728"/>
                  </a:lnTo>
                  <a:lnTo>
                    <a:pt x="13709688" y="4467428"/>
                  </a:lnTo>
                  <a:lnTo>
                    <a:pt x="13804113" y="4467428"/>
                  </a:lnTo>
                  <a:lnTo>
                    <a:pt x="13851763" y="4480128"/>
                  </a:lnTo>
                  <a:lnTo>
                    <a:pt x="14043965" y="4480128"/>
                  </a:lnTo>
                  <a:lnTo>
                    <a:pt x="14091615" y="4467428"/>
                  </a:lnTo>
                  <a:lnTo>
                    <a:pt x="14186040" y="4467428"/>
                  </a:lnTo>
                  <a:lnTo>
                    <a:pt x="14232801" y="4454728"/>
                  </a:lnTo>
                  <a:lnTo>
                    <a:pt x="14279245" y="4454728"/>
                  </a:lnTo>
                  <a:lnTo>
                    <a:pt x="14371130" y="4429328"/>
                  </a:lnTo>
                  <a:lnTo>
                    <a:pt x="14416558" y="4429328"/>
                  </a:lnTo>
                  <a:lnTo>
                    <a:pt x="14681060" y="4353128"/>
                  </a:lnTo>
                  <a:lnTo>
                    <a:pt x="14723707" y="4327728"/>
                  </a:lnTo>
                  <a:lnTo>
                    <a:pt x="14765909" y="4315028"/>
                  </a:lnTo>
                  <a:lnTo>
                    <a:pt x="14807654" y="4289628"/>
                  </a:lnTo>
                  <a:lnTo>
                    <a:pt x="14848929" y="4276928"/>
                  </a:lnTo>
                  <a:lnTo>
                    <a:pt x="14889747" y="4251528"/>
                  </a:lnTo>
                  <a:lnTo>
                    <a:pt x="14930057" y="4238828"/>
                  </a:lnTo>
                  <a:lnTo>
                    <a:pt x="15009190" y="4188028"/>
                  </a:lnTo>
                  <a:lnTo>
                    <a:pt x="15047989" y="4175328"/>
                  </a:lnTo>
                  <a:lnTo>
                    <a:pt x="15123960" y="4124528"/>
                  </a:lnTo>
                  <a:lnTo>
                    <a:pt x="15161121" y="4099128"/>
                  </a:lnTo>
                  <a:lnTo>
                    <a:pt x="15197709" y="4073728"/>
                  </a:lnTo>
                  <a:lnTo>
                    <a:pt x="15233726" y="4048328"/>
                  </a:lnTo>
                  <a:lnTo>
                    <a:pt x="15269159" y="4022928"/>
                  </a:lnTo>
                  <a:lnTo>
                    <a:pt x="15303983" y="3984828"/>
                  </a:lnTo>
                  <a:lnTo>
                    <a:pt x="15338209" y="3959428"/>
                  </a:lnTo>
                  <a:lnTo>
                    <a:pt x="15371801" y="3934028"/>
                  </a:lnTo>
                  <a:lnTo>
                    <a:pt x="15404757" y="3895928"/>
                  </a:lnTo>
                  <a:lnTo>
                    <a:pt x="15437079" y="3870528"/>
                  </a:lnTo>
                  <a:lnTo>
                    <a:pt x="15468740" y="3832428"/>
                  </a:lnTo>
                  <a:lnTo>
                    <a:pt x="15499741" y="3807028"/>
                  </a:lnTo>
                  <a:lnTo>
                    <a:pt x="15530056" y="3768928"/>
                  </a:lnTo>
                  <a:lnTo>
                    <a:pt x="15559672" y="3743528"/>
                  </a:lnTo>
                  <a:lnTo>
                    <a:pt x="15588603" y="3705428"/>
                  </a:lnTo>
                  <a:lnTo>
                    <a:pt x="15616809" y="3667328"/>
                  </a:lnTo>
                  <a:lnTo>
                    <a:pt x="15644292" y="3629228"/>
                  </a:lnTo>
                  <a:lnTo>
                    <a:pt x="15671051" y="3603828"/>
                  </a:lnTo>
                  <a:lnTo>
                    <a:pt x="15697061" y="3565728"/>
                  </a:lnTo>
                  <a:lnTo>
                    <a:pt x="15722308" y="3527628"/>
                  </a:lnTo>
                  <a:lnTo>
                    <a:pt x="15746781" y="3489528"/>
                  </a:lnTo>
                  <a:lnTo>
                    <a:pt x="15770479" y="3451428"/>
                  </a:lnTo>
                  <a:lnTo>
                    <a:pt x="15793390" y="3413328"/>
                  </a:lnTo>
                  <a:lnTo>
                    <a:pt x="15815501" y="3375228"/>
                  </a:lnTo>
                  <a:lnTo>
                    <a:pt x="15836786" y="3324428"/>
                  </a:lnTo>
                  <a:lnTo>
                    <a:pt x="15857258" y="3286328"/>
                  </a:lnTo>
                  <a:lnTo>
                    <a:pt x="15863799" y="3273628"/>
                  </a:lnTo>
                  <a:lnTo>
                    <a:pt x="15876880" y="3248228"/>
                  </a:lnTo>
                  <a:lnTo>
                    <a:pt x="15895663" y="3210128"/>
                  </a:lnTo>
                  <a:lnTo>
                    <a:pt x="15913596" y="3172028"/>
                  </a:lnTo>
                  <a:lnTo>
                    <a:pt x="15930639" y="3121228"/>
                  </a:lnTo>
                  <a:lnTo>
                    <a:pt x="15946819" y="3083128"/>
                  </a:lnTo>
                  <a:lnTo>
                    <a:pt x="15962097" y="3032328"/>
                  </a:lnTo>
                  <a:lnTo>
                    <a:pt x="15976473" y="2994228"/>
                  </a:lnTo>
                  <a:lnTo>
                    <a:pt x="15989923" y="2956128"/>
                  </a:lnTo>
                  <a:lnTo>
                    <a:pt x="16002457" y="2905328"/>
                  </a:lnTo>
                  <a:lnTo>
                    <a:pt x="16014053" y="2867228"/>
                  </a:lnTo>
                  <a:lnTo>
                    <a:pt x="16024695" y="2816428"/>
                  </a:lnTo>
                  <a:lnTo>
                    <a:pt x="16034385" y="2765628"/>
                  </a:lnTo>
                  <a:lnTo>
                    <a:pt x="16043097" y="2727528"/>
                  </a:lnTo>
                  <a:lnTo>
                    <a:pt x="16050832" y="2676728"/>
                  </a:lnTo>
                  <a:lnTo>
                    <a:pt x="16057563" y="2638628"/>
                  </a:lnTo>
                  <a:lnTo>
                    <a:pt x="16063303" y="2587828"/>
                  </a:lnTo>
                  <a:lnTo>
                    <a:pt x="16068015" y="2537028"/>
                  </a:lnTo>
                  <a:lnTo>
                    <a:pt x="16071698" y="2486228"/>
                  </a:lnTo>
                  <a:lnTo>
                    <a:pt x="16074352" y="2448128"/>
                  </a:lnTo>
                  <a:lnTo>
                    <a:pt x="16075940" y="2397328"/>
                  </a:lnTo>
                  <a:lnTo>
                    <a:pt x="16076473" y="2346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55358" y="7286382"/>
            <a:ext cx="3922395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9505" marR="5080" indent="-1107440">
              <a:lnSpc>
                <a:spcPct val="1163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Noto Sans KR"/>
                <a:cs typeface="Noto Sans KR"/>
              </a:rPr>
              <a:t>연수원</a:t>
            </a:r>
            <a:r>
              <a:rPr sz="3600" b="1" spc="55" dirty="0">
                <a:solidFill>
                  <a:srgbClr val="FFFFFF"/>
                </a:solidFill>
                <a:latin typeface="Noto Sans KR"/>
                <a:cs typeface="Noto Sans KR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Noto Sans KR"/>
                <a:cs typeface="Noto Sans KR"/>
              </a:rPr>
              <a:t>지정기관으로 </a:t>
            </a:r>
            <a:r>
              <a:rPr sz="3600" b="1" spc="-20" dirty="0">
                <a:solidFill>
                  <a:srgbClr val="FFFFFF"/>
                </a:solidFill>
                <a:latin typeface="Noto Sans KR"/>
                <a:cs typeface="Noto Sans KR"/>
              </a:rPr>
              <a:t>가는경우</a:t>
            </a:r>
            <a:endParaRPr sz="3600" dirty="0">
              <a:latin typeface="Noto Sans KR"/>
              <a:cs typeface="Noto Sans K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38999" y="7454087"/>
            <a:ext cx="3810000" cy="12604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96619" algn="ctr">
              <a:lnSpc>
                <a:spcPct val="1163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Noto Sans KR"/>
                <a:cs typeface="Noto Sans KR"/>
              </a:rPr>
              <a:t>연수생이</a:t>
            </a:r>
            <a:r>
              <a:rPr sz="3600" b="1" spc="-20" dirty="0">
                <a:solidFill>
                  <a:srgbClr val="FFFFFF"/>
                </a:solidFill>
                <a:latin typeface="Noto Sans KR"/>
                <a:cs typeface="Noto Sans KR"/>
              </a:rPr>
              <a:t> </a:t>
            </a:r>
            <a:r>
              <a:rPr sz="3600" b="1" dirty="0" err="1">
                <a:solidFill>
                  <a:srgbClr val="FFFFFF"/>
                </a:solidFill>
                <a:latin typeface="Noto Sans KR"/>
                <a:cs typeface="Noto Sans KR"/>
              </a:rPr>
              <a:t>직접</a:t>
            </a:r>
            <a:r>
              <a:rPr sz="3600" b="1" spc="55" dirty="0">
                <a:solidFill>
                  <a:srgbClr val="FFFFFF"/>
                </a:solidFill>
                <a:latin typeface="Noto Sans KR"/>
                <a:cs typeface="Noto Sans KR"/>
              </a:rPr>
              <a:t> </a:t>
            </a:r>
            <a:endParaRPr lang="en-US" sz="3600" b="1" spc="55" dirty="0" smtClean="0">
              <a:solidFill>
                <a:srgbClr val="FFFFFF"/>
              </a:solidFill>
              <a:latin typeface="Noto Sans KR"/>
              <a:cs typeface="Noto Sans KR"/>
            </a:endParaRPr>
          </a:p>
          <a:p>
            <a:pPr marL="12700" marR="5080" indent="896619" algn="ctr">
              <a:lnSpc>
                <a:spcPct val="116300"/>
              </a:lnSpc>
              <a:spcBef>
                <a:spcPts val="100"/>
              </a:spcBef>
            </a:pPr>
            <a:r>
              <a:rPr sz="3600" b="1" spc="-10" dirty="0" err="1" smtClean="0">
                <a:solidFill>
                  <a:srgbClr val="FFFFFF"/>
                </a:solidFill>
                <a:latin typeface="Noto Sans KR"/>
                <a:cs typeface="Noto Sans KR"/>
              </a:rPr>
              <a:t>선정하는</a:t>
            </a:r>
            <a:r>
              <a:rPr lang="ko-KR" altLang="en-US" sz="1200" b="1" spc="-10" dirty="0" smtClean="0">
                <a:solidFill>
                  <a:srgbClr val="FFFFFF"/>
                </a:solidFill>
                <a:latin typeface="Noto Sans KR"/>
                <a:cs typeface="Noto Sans KR"/>
              </a:rPr>
              <a:t>　</a:t>
            </a:r>
            <a:r>
              <a:rPr sz="3600" b="1" spc="-10" dirty="0" err="1" smtClean="0">
                <a:solidFill>
                  <a:srgbClr val="FFFFFF"/>
                </a:solidFill>
                <a:latin typeface="Noto Sans KR"/>
                <a:cs typeface="Noto Sans KR"/>
              </a:rPr>
              <a:t>경우</a:t>
            </a:r>
            <a:endParaRPr sz="3600" dirty="0">
              <a:latin typeface="Noto Sans KR"/>
              <a:cs typeface="Noto Sans K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54050" y="7286382"/>
            <a:ext cx="3081020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5080" indent="-210820">
              <a:lnSpc>
                <a:spcPct val="1163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Noto Sans KR"/>
                <a:cs typeface="Noto Sans KR"/>
              </a:rPr>
              <a:t>연수생</a:t>
            </a:r>
            <a:r>
              <a:rPr sz="3600" b="1" spc="55" dirty="0">
                <a:solidFill>
                  <a:srgbClr val="FFFFFF"/>
                </a:solidFill>
                <a:latin typeface="Noto Sans KR"/>
                <a:cs typeface="Noto Sans KR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Noto Sans KR"/>
                <a:cs typeface="Noto Sans KR"/>
              </a:rPr>
              <a:t>근무처를 </a:t>
            </a:r>
            <a:r>
              <a:rPr sz="3600" b="1" dirty="0">
                <a:solidFill>
                  <a:srgbClr val="FFFFFF"/>
                </a:solidFill>
                <a:latin typeface="Noto Sans KR"/>
                <a:cs typeface="Noto Sans KR"/>
              </a:rPr>
              <a:t>선정하는</a:t>
            </a:r>
            <a:r>
              <a:rPr sz="3600" b="1" spc="55" dirty="0">
                <a:solidFill>
                  <a:srgbClr val="FFFFFF"/>
                </a:solidFill>
                <a:latin typeface="Noto Sans KR"/>
                <a:cs typeface="Noto Sans KR"/>
              </a:rPr>
              <a:t> </a:t>
            </a:r>
            <a:r>
              <a:rPr sz="3600" b="1" spc="-25" dirty="0">
                <a:solidFill>
                  <a:srgbClr val="FFFFFF"/>
                </a:solidFill>
                <a:latin typeface="Noto Sans KR"/>
                <a:cs typeface="Noto Sans KR"/>
              </a:rPr>
              <a:t>경우</a:t>
            </a:r>
            <a:endParaRPr sz="3600" dirty="0">
              <a:latin typeface="Noto Sans KR"/>
              <a:cs typeface="Noto Sans KR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095">
              <a:lnSpc>
                <a:spcPct val="100000"/>
              </a:lnSpc>
              <a:spcBef>
                <a:spcPts val="95"/>
              </a:spcBef>
            </a:pPr>
            <a:r>
              <a:rPr sz="6100" dirty="0">
                <a:solidFill>
                  <a:srgbClr val="FFFFFF"/>
                </a:solidFill>
              </a:rPr>
              <a:t>현장실습기관</a:t>
            </a:r>
            <a:r>
              <a:rPr sz="6100" spc="-270" dirty="0">
                <a:solidFill>
                  <a:srgbClr val="FFFFFF"/>
                </a:solidFill>
              </a:rPr>
              <a:t> </a:t>
            </a:r>
            <a:r>
              <a:rPr sz="6100" spc="-20" dirty="0">
                <a:solidFill>
                  <a:srgbClr val="FFFFFF"/>
                </a:solidFill>
              </a:rPr>
              <a:t>선정방법</a:t>
            </a:r>
            <a:endParaRPr sz="6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599" y="1231173"/>
            <a:ext cx="7807597" cy="609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00" spc="-810" dirty="0">
                <a:latin typeface="Calibri"/>
                <a:cs typeface="Calibri"/>
              </a:rPr>
              <a:t>①</a:t>
            </a:r>
            <a:r>
              <a:rPr sz="3800" spc="70" dirty="0">
                <a:latin typeface="Calibri"/>
                <a:cs typeface="Calibri"/>
              </a:rPr>
              <a:t> </a:t>
            </a:r>
            <a:r>
              <a:rPr sz="3800" dirty="0"/>
              <a:t>연수원</a:t>
            </a:r>
            <a:r>
              <a:rPr sz="3800" spc="45" dirty="0"/>
              <a:t> </a:t>
            </a:r>
            <a:r>
              <a:rPr sz="3800" dirty="0"/>
              <a:t>지정</a:t>
            </a:r>
            <a:r>
              <a:rPr sz="3800" spc="60" dirty="0"/>
              <a:t> </a:t>
            </a:r>
            <a:r>
              <a:rPr sz="3800" dirty="0"/>
              <a:t>실습기관을</a:t>
            </a:r>
            <a:r>
              <a:rPr sz="3800" spc="60" dirty="0"/>
              <a:t> </a:t>
            </a:r>
            <a:r>
              <a:rPr sz="3800" dirty="0"/>
              <a:t>가는</a:t>
            </a:r>
            <a:r>
              <a:rPr sz="3800" spc="55" dirty="0"/>
              <a:t> </a:t>
            </a:r>
            <a:r>
              <a:rPr sz="3800" spc="-25" dirty="0"/>
              <a:t>경우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526985"/>
            <a:ext cx="75379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◆ </a:t>
            </a:r>
            <a:r>
              <a:rPr lang="ko-KR" altLang="en-US"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실습대상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indent="-342900">
              <a:lnSpc>
                <a:spcPct val="150000"/>
              </a:lnSpc>
              <a:buAutoNum type="arabicParenR"/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연수생 본인이 연수원 </a:t>
            </a:r>
            <a:r>
              <a:rPr lang="ko-KR" altLang="en-US"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지정기관을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 원하는 경우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indent="-342900">
              <a:lnSpc>
                <a:spcPct val="150000"/>
              </a:lnSpc>
              <a:buAutoNum type="arabicParenR"/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연수생이 </a:t>
            </a:r>
            <a:r>
              <a:rPr lang="ko-KR" altLang="en-US"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실습기관을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 선정하지 못할 경우</a:t>
            </a:r>
            <a:endParaRPr lang="ko-KR" altLang="en-US" sz="2800" b="1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5797" y="5227702"/>
            <a:ext cx="7772400" cy="3323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◆ 실습 방법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tx1"/>
                </a:solidFill>
                <a:latin typeface="Noto Sans KR"/>
                <a:cs typeface="Noto Sans KR"/>
              </a:rPr>
              <a:t>① </a:t>
            </a:r>
            <a:r>
              <a:rPr lang="ko-KR" altLang="en-US" sz="2800" b="1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희망시간과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 날짜를 연수원과 상의 후 진행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Noto Sans KR"/>
                <a:cs typeface="Noto Sans KR"/>
              </a:rPr>
              <a:t>②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양식을 통해 제출 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8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월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21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일 마감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Noto Sans KR"/>
                <a:cs typeface="Noto Sans KR"/>
              </a:rPr>
              <a:t>③ </a:t>
            </a:r>
            <a:r>
              <a:rPr lang="ko-KR" altLang="en-US" sz="2800" b="1" dirty="0" err="1" smtClean="0">
                <a:solidFill>
                  <a:srgbClr val="FF000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구글폼</a:t>
            </a:r>
            <a:r>
              <a:rPr lang="en-US" altLang="ko-KR" sz="2800" b="1" dirty="0" smtClean="0">
                <a:solidFill>
                  <a:srgbClr val="FF000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링크</a:t>
            </a:r>
            <a:r>
              <a:rPr lang="ko-KR" altLang="en-US" sz="2800" b="1" dirty="0">
                <a:solidFill>
                  <a:srgbClr val="FF000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로</a:t>
            </a:r>
            <a:r>
              <a:rPr lang="ko-KR" altLang="en-US" sz="2800" b="1" dirty="0" smtClean="0">
                <a:solidFill>
                  <a:srgbClr val="FF000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sz="2800" b="1" u="sng" dirty="0" err="1" smtClean="0">
                <a:solidFill>
                  <a:srgbClr val="FF000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공통서류</a:t>
            </a:r>
            <a:r>
              <a:rPr lang="ko-KR" altLang="en-US" sz="2800" b="1" dirty="0" smtClean="0">
                <a:solidFill>
                  <a:srgbClr val="FF000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 제출</a:t>
            </a:r>
            <a:endParaRPr lang="en-US" altLang="ko-KR" sz="2800" b="1" dirty="0" smtClean="0">
              <a:solidFill>
                <a:srgbClr val="FF0000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- 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현장실습 서약서</a:t>
            </a:r>
            <a:r>
              <a:rPr lang="en-US" altLang="ko-KR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+</a:t>
            </a:r>
            <a:r>
              <a:rPr lang="ko-KR" altLang="en-US" sz="28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현장실습동의서</a:t>
            </a:r>
            <a:endParaRPr lang="en-US" altLang="ko-KR" sz="28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485503"/>
              </p:ext>
            </p:extLst>
          </p:nvPr>
        </p:nvGraphicFramePr>
        <p:xfrm>
          <a:off x="8991600" y="2019300"/>
          <a:ext cx="8634888" cy="7107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193">
                  <a:extLst>
                    <a:ext uri="{9D8B030D-6E8A-4147-A177-3AD203B41FA5}">
                      <a16:colId xmlns:a16="http://schemas.microsoft.com/office/drawing/2014/main" val="506673763"/>
                    </a:ext>
                  </a:extLst>
                </a:gridCol>
                <a:gridCol w="1537569">
                  <a:extLst>
                    <a:ext uri="{9D8B030D-6E8A-4147-A177-3AD203B41FA5}">
                      <a16:colId xmlns:a16="http://schemas.microsoft.com/office/drawing/2014/main" val="1601560539"/>
                    </a:ext>
                  </a:extLst>
                </a:gridCol>
                <a:gridCol w="5612126">
                  <a:extLst>
                    <a:ext uri="{9D8B030D-6E8A-4147-A177-3AD203B41FA5}">
                      <a16:colId xmlns:a16="http://schemas.microsoft.com/office/drawing/2014/main" val="3001198901"/>
                    </a:ext>
                  </a:extLst>
                </a:gridCol>
              </a:tblGrid>
              <a:tr h="84820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baseline="0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유사종목</a:t>
                      </a:r>
                      <a:endParaRPr lang="en-US" altLang="ko-KR" sz="2800" b="1" baseline="0" dirty="0" smtClean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693845"/>
                  </a:ext>
                </a:extLst>
              </a:tr>
              <a:tr h="6486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 smtClean="0">
                          <a:solidFill>
                            <a:schemeClr val="bg1"/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대분류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중분류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종목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509159"/>
                  </a:ext>
                </a:extLst>
              </a:tr>
              <a:tr h="5067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기록형</a:t>
                      </a:r>
                      <a:endParaRPr lang="ko-KR" altLang="en-US" sz="20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 -</a:t>
                      </a:r>
                      <a:endParaRPr lang="ko-KR" altLang="en-US" sz="20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수영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육상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역도</a:t>
                      </a:r>
                      <a:endParaRPr lang="ko-KR" altLang="en-US" sz="18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120956"/>
                  </a:ext>
                </a:extLst>
              </a:tr>
              <a:tr h="396240">
                <a:tc rowSpan="2"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네트형</a:t>
                      </a:r>
                      <a:endParaRPr lang="ko-KR" altLang="en-US" sz="2000" b="1" dirty="0" smtClean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라켓형</a:t>
                      </a:r>
                      <a:endParaRPr lang="ko-KR" altLang="en-US" sz="20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배드민턴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테니스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탁구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라켓볼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소프트테니스</a:t>
                      </a:r>
                      <a:endParaRPr lang="ko-KR" altLang="en-US" sz="18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564858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단체형</a:t>
                      </a:r>
                      <a:endParaRPr lang="ko-KR" altLang="en-US" sz="20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배구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족구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</a:t>
                      </a:r>
                      <a:r>
                        <a:rPr lang="en-US" altLang="ko-KR" sz="1800" b="1" baseline="0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 </a:t>
                      </a:r>
                      <a:r>
                        <a:rPr lang="ko-KR" altLang="en-US" sz="1800" b="1" baseline="0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세팍타크로</a:t>
                      </a:r>
                      <a:endParaRPr lang="ko-KR" altLang="en-US" sz="18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207492"/>
                  </a:ext>
                </a:extLst>
              </a:tr>
              <a:tr h="3962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무도형</a:t>
                      </a:r>
                      <a:endParaRPr lang="ko-KR" altLang="en-US" sz="20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수련형</a:t>
                      </a:r>
                      <a:endParaRPr lang="ko-KR" altLang="en-US" sz="20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태권도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우슈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</a:t>
                      </a:r>
                      <a:r>
                        <a:rPr lang="en-US" altLang="ko-KR" sz="1800" b="1" baseline="0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 </a:t>
                      </a:r>
                      <a:r>
                        <a:rPr lang="ko-KR" altLang="en-US" sz="1800" b="1" baseline="0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주짓수</a:t>
                      </a:r>
                      <a:r>
                        <a:rPr lang="en-US" altLang="ko-KR" sz="1800" b="1" baseline="0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baseline="0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유도</a:t>
                      </a:r>
                      <a:r>
                        <a:rPr lang="en-US" altLang="ko-KR" sz="1800" b="1" baseline="0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baseline="0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가라테</a:t>
                      </a:r>
                      <a:r>
                        <a:rPr lang="en-US" altLang="ko-KR" sz="1800" b="1" baseline="0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baseline="0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합기도</a:t>
                      </a:r>
                      <a:r>
                        <a:rPr lang="en-US" altLang="ko-KR" sz="1800" b="1" baseline="0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baseline="0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택견</a:t>
                      </a:r>
                      <a:endParaRPr lang="ko-KR" altLang="en-US" sz="18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51722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격투형</a:t>
                      </a:r>
                      <a:endParaRPr lang="ko-KR" altLang="en-US" sz="20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레슬링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복싱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씨름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펜싱</a:t>
                      </a:r>
                      <a:endParaRPr lang="ko-KR" altLang="en-US" sz="18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137003"/>
                  </a:ext>
                </a:extLst>
              </a:tr>
              <a:tr h="39902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심미형</a:t>
                      </a:r>
                      <a:endParaRPr lang="ko-KR" altLang="en-US" sz="20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스포츠형</a:t>
                      </a:r>
                      <a:endParaRPr lang="ko-KR" altLang="en-US" sz="20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댄스스포츠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줄넘기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체조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힙합</a:t>
                      </a:r>
                      <a:endParaRPr lang="ko-KR" altLang="en-US" sz="18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184896"/>
                  </a:ext>
                </a:extLst>
              </a:tr>
              <a:tr h="3990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표현형</a:t>
                      </a:r>
                      <a:endParaRPr lang="ko-KR" altLang="en-US" sz="20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보디빌딩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레크리에이션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에어로빅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치어리딩</a:t>
                      </a:r>
                      <a:endParaRPr lang="ko-KR" altLang="en-US" sz="18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059136"/>
                  </a:ext>
                </a:extLst>
              </a:tr>
              <a:tr h="399021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영역</a:t>
                      </a:r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/</a:t>
                      </a:r>
                      <a:r>
                        <a:rPr lang="ko-KR" altLang="en-US" sz="20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필드형</a:t>
                      </a:r>
                      <a:endParaRPr lang="ko-KR" altLang="en-US" sz="20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구기형</a:t>
                      </a:r>
                      <a:endParaRPr lang="ko-KR" altLang="en-US" sz="20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축구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풋살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농구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럭비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핸드볼</a:t>
                      </a:r>
                      <a:endParaRPr lang="ko-KR" altLang="en-US" sz="18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125961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도구형</a:t>
                      </a:r>
                      <a:endParaRPr lang="ko-KR" altLang="en-US" sz="20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하키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아이스하키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플로어볼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야구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소프트볼</a:t>
                      </a:r>
                      <a:endParaRPr lang="ko-KR" altLang="en-US" sz="18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114120"/>
                  </a:ext>
                </a:extLst>
              </a:tr>
              <a:tr h="4579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타깃형</a:t>
                      </a:r>
                      <a:endParaRPr lang="ko-KR" altLang="en-US" sz="20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-</a:t>
                      </a:r>
                      <a:endParaRPr lang="ko-KR" altLang="en-US" sz="20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궁도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당구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볼링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사격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양궁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컬링</a:t>
                      </a:r>
                      <a:endParaRPr lang="ko-KR" altLang="en-US" sz="18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974253"/>
                  </a:ext>
                </a:extLst>
              </a:tr>
              <a:tr h="714053">
                <a:tc rowSpan="2"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생태형</a:t>
                      </a:r>
                      <a:endParaRPr lang="ko-KR" altLang="en-US" sz="2000" b="1" dirty="0" smtClean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생활환경형</a:t>
                      </a:r>
                      <a:endParaRPr lang="ko-KR" altLang="en-US" sz="20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골프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파크골프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게이트볼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사이클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인라인스케이트</a:t>
                      </a:r>
                      <a:endParaRPr lang="ko-KR" altLang="en-US" sz="1800" b="1" dirty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698450"/>
                  </a:ext>
                </a:extLst>
              </a:tr>
              <a:tr h="7538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자연환경형</a:t>
                      </a:r>
                      <a:endParaRPr lang="ko-KR" altLang="en-US" sz="2000" b="1" dirty="0" smtClean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승마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등산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수상스키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요트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조정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카투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스키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</a:p>
                    <a:p>
                      <a:pPr latinLnBrk="1"/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스킨스쿠버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패러글라이딩</a:t>
                      </a:r>
                      <a:r>
                        <a:rPr lang="en-US" altLang="ko-KR" sz="1800" b="1" dirty="0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800" b="1" dirty="0" err="1" smtClean="0"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오리엔티어링</a:t>
                      </a:r>
                      <a:endParaRPr lang="en-US" altLang="ko-KR" sz="1800" b="1" dirty="0" smtClean="0"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6556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3897" y="8990248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rgbClr val="FF000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※ </a:t>
            </a:r>
            <a:r>
              <a:rPr lang="ko-KR" altLang="en-US" sz="2400" b="1" dirty="0" smtClean="0">
                <a:solidFill>
                  <a:srgbClr val="FF0000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지정 기관에서 실습을 원할 시 유사 종목으로 실습 대체 가능</a:t>
            </a:r>
            <a:endParaRPr lang="ko-KR" altLang="en-US" sz="2400" b="1" dirty="0">
              <a:solidFill>
                <a:srgbClr val="FF0000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0" y="7600081"/>
            <a:ext cx="3048000" cy="1756397"/>
          </a:xfrm>
          <a:prstGeom prst="rect">
            <a:avLst/>
          </a:prstGeom>
        </p:spPr>
        <p:txBody>
          <a:bodyPr vert="horz" wrap="square" lIns="0" tIns="658270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30"/>
              </a:spcBef>
            </a:pPr>
            <a:endParaRPr sz="3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726" y="6054856"/>
            <a:ext cx="8661438" cy="4121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88900" rIns="0" bIns="0" rtlCol="0">
            <a:spAutoFit/>
          </a:bodyPr>
          <a:lstStyle/>
          <a:p>
            <a:pPr marL="313690" indent="-301625">
              <a:lnSpc>
                <a:spcPct val="150000"/>
              </a:lnSpc>
              <a:spcBef>
                <a:spcPts val="700"/>
              </a:spcBef>
              <a:buSzPct val="95918"/>
              <a:buAutoNum type="arabicPeriod"/>
              <a:tabLst>
                <a:tab pos="314325" algn="l"/>
              </a:tabLst>
            </a:pPr>
            <a:r>
              <a:rPr sz="2400" b="1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현장실습기관</a:t>
            </a:r>
            <a:r>
              <a:rPr sz="2400" b="1" spc="-135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및</a:t>
            </a:r>
            <a:r>
              <a:rPr sz="2400" b="1" spc="-135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지도자</a:t>
            </a:r>
            <a:r>
              <a:rPr sz="2400" b="1" spc="-135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요건</a:t>
            </a:r>
            <a:r>
              <a:rPr sz="2400" b="1" spc="-135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dirty="0" err="1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확인</a:t>
            </a:r>
            <a:r>
              <a:rPr sz="2400" b="1" spc="-130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spc="-25" dirty="0" err="1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서류</a:t>
            </a:r>
            <a:endParaRPr lang="en-US" sz="2400" b="1" dirty="0">
              <a:solidFill>
                <a:srgbClr val="0070C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조선일보명조"/>
            </a:endParaRPr>
          </a:p>
          <a:p>
            <a:pPr marL="12065">
              <a:lnSpc>
                <a:spcPct val="150000"/>
              </a:lnSpc>
              <a:buSzPct val="95918"/>
              <a:tabLst>
                <a:tab pos="314325" algn="l"/>
              </a:tabLst>
            </a:pPr>
            <a:r>
              <a:rPr lang="ko-KR" altLang="en-US" sz="2400" b="1" dirty="0" smtClean="0">
                <a:solidFill>
                  <a:schemeClr val="tx1"/>
                </a:solidFill>
                <a:latin typeface="Noto Sans KR"/>
                <a:cs typeface="Noto Sans KR"/>
              </a:rPr>
              <a:t>① </a:t>
            </a:r>
            <a:r>
              <a:rPr sz="2400" b="1" dirty="0" err="1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사업자</a:t>
            </a:r>
            <a:r>
              <a:rPr sz="2400" b="1" spc="-110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dirty="0" err="1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등록증</a:t>
            </a:r>
            <a:r>
              <a:rPr lang="en-US" sz="2400" b="1" spc="-110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, </a:t>
            </a:r>
            <a:r>
              <a:rPr sz="2400" b="1" dirty="0" err="1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사본</a:t>
            </a:r>
            <a:r>
              <a:rPr sz="2400" b="1" spc="-110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dirty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기관의</a:t>
            </a:r>
            <a:r>
              <a:rPr sz="2400" b="1" spc="-110" dirty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dirty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사업자</a:t>
            </a:r>
            <a:r>
              <a:rPr sz="2400" b="1" spc="-110" dirty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등록증</a:t>
            </a:r>
            <a:r>
              <a:rPr sz="2400" b="1" spc="-105" dirty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spc="-25" dirty="0" err="1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제출</a:t>
            </a:r>
            <a:endParaRPr lang="en-US" sz="2400" b="1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조선일보명조"/>
            </a:endParaRPr>
          </a:p>
          <a:p>
            <a:pPr marL="12065">
              <a:lnSpc>
                <a:spcPct val="150000"/>
              </a:lnSpc>
              <a:buSzPct val="95918"/>
              <a:tabLst>
                <a:tab pos="314325" algn="l"/>
              </a:tabLst>
            </a:pPr>
            <a:r>
              <a:rPr lang="ko-KR" altLang="en-US" sz="2400" b="1" dirty="0" smtClean="0">
                <a:latin typeface="Noto Sans KR"/>
                <a:cs typeface="Noto Sans KR"/>
              </a:rPr>
              <a:t>② </a:t>
            </a:r>
            <a:r>
              <a:rPr sz="2400" b="1" dirty="0" err="1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체육시설</a:t>
            </a:r>
            <a:r>
              <a:rPr sz="2400" b="1" spc="-125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spc="-25" dirty="0" err="1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등록증</a:t>
            </a:r>
            <a:r>
              <a:rPr lang="en-US" sz="2400" b="1" spc="-25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(</a:t>
            </a:r>
            <a:r>
              <a:rPr lang="ko-KR" altLang="en-US" sz="2400" b="1" spc="-25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정부</a:t>
            </a:r>
            <a:r>
              <a:rPr lang="en-US" altLang="ko-KR" sz="2400" b="1" spc="-25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24</a:t>
            </a:r>
            <a:r>
              <a:rPr lang="ko-KR" altLang="en-US" sz="2400" b="1" spc="-25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에서 </a:t>
            </a:r>
            <a:r>
              <a:rPr lang="ko-KR" altLang="en-US" sz="2400" b="1" spc="-25" dirty="0" err="1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발급가능</a:t>
            </a:r>
            <a:r>
              <a:rPr lang="en-US" sz="2400" b="1" spc="-25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)</a:t>
            </a:r>
            <a:endParaRPr sz="2400" b="1" dirty="0" smtClean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조선일보명조"/>
            </a:endParaRPr>
          </a:p>
          <a:p>
            <a:pPr marL="12700">
              <a:lnSpc>
                <a:spcPct val="150000"/>
              </a:lnSpc>
              <a:spcBef>
                <a:spcPts val="345"/>
              </a:spcBef>
            </a:pPr>
            <a:r>
              <a:rPr lang="en-US" sz="24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* </a:t>
            </a:r>
            <a:r>
              <a:rPr lang="en-US" sz="24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(</a:t>
            </a:r>
            <a:r>
              <a:rPr sz="24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공공기관</a:t>
            </a:r>
            <a:r>
              <a:rPr sz="24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,</a:t>
            </a:r>
            <a:r>
              <a:rPr sz="2400" b="1" spc="-7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시</a:t>
            </a:r>
            <a:r>
              <a:rPr lang="en-US" sz="24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lang="ko-KR" altLang="en-US" sz="24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운영</a:t>
            </a:r>
            <a:r>
              <a:rPr sz="2400" b="1" spc="80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기관</a:t>
            </a:r>
            <a:r>
              <a:rPr sz="2400" b="1" spc="80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,</a:t>
            </a:r>
            <a:r>
              <a:rPr sz="2400" b="1" spc="-75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학교</a:t>
            </a:r>
            <a:r>
              <a:rPr lang="en-US" sz="2400" b="1" dirty="0" smtClean="0"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) </a:t>
            </a:r>
            <a:r>
              <a:rPr sz="2400" b="1" dirty="0" err="1" smtClean="0"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제외</a:t>
            </a:r>
            <a:endParaRPr lang="en-US" sz="2400" b="1" spc="-70" dirty="0" smtClean="0">
              <a:latin typeface="Noto Sans KR" panose="020B0200000000000000" pitchFamily="50" charset="-127"/>
              <a:ea typeface="Noto Sans KR" panose="020B0200000000000000" pitchFamily="50" charset="-127"/>
              <a:cs typeface="조선일보명조"/>
            </a:endParaRPr>
          </a:p>
          <a:p>
            <a:pPr marL="12700">
              <a:lnSpc>
                <a:spcPct val="150000"/>
              </a:lnSpc>
              <a:spcBef>
                <a:spcPts val="345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2. </a:t>
            </a:r>
            <a:r>
              <a:rPr sz="2400" b="1" dirty="0" err="1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현장실습기관</a:t>
            </a:r>
            <a:r>
              <a:rPr sz="2400" b="1" spc="-140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지도자</a:t>
            </a:r>
            <a:r>
              <a:rPr sz="2400" b="1" spc="-135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요건</a:t>
            </a:r>
            <a:r>
              <a:rPr sz="2400" b="1" spc="-135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dirty="0" err="1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확인</a:t>
            </a:r>
            <a:r>
              <a:rPr sz="2400" b="1" spc="-135" dirty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spc="-25" dirty="0" err="1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서류</a:t>
            </a:r>
            <a:endParaRPr lang="en-US" sz="2400" b="1" dirty="0">
              <a:solidFill>
                <a:srgbClr val="0070C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조선일보명조"/>
            </a:endParaRPr>
          </a:p>
          <a:p>
            <a:pPr marL="12700">
              <a:lnSpc>
                <a:spcPct val="150000"/>
              </a:lnSpc>
            </a:pPr>
            <a:r>
              <a:rPr lang="ko-KR" altLang="en-US" sz="2400" b="1" spc="-10" dirty="0" smtClean="0">
                <a:latin typeface="Noto Sans KR"/>
                <a:cs typeface="Noto Sans KR"/>
              </a:rPr>
              <a:t>① </a:t>
            </a:r>
            <a:r>
              <a:rPr sz="2400" b="1" dirty="0" err="1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지도자</a:t>
            </a:r>
            <a:r>
              <a:rPr sz="2400" b="1" spc="5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자격증</a:t>
            </a:r>
            <a:r>
              <a:rPr sz="2400" b="1" spc="5" dirty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spc="-35" dirty="0" err="1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사본</a:t>
            </a:r>
            <a:r>
              <a:rPr lang="en-US" sz="2400" b="1" dirty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(</a:t>
            </a:r>
            <a:r>
              <a:rPr sz="2400" b="1" spc="90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1급·2급</a:t>
            </a:r>
            <a:r>
              <a:rPr sz="2400" b="1" spc="-35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spc="95" dirty="0" err="1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전문</a:t>
            </a:r>
            <a:r>
              <a:rPr sz="2400" b="1" spc="95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,</a:t>
            </a:r>
            <a:r>
              <a:rPr sz="2400" b="1" spc="-30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lang="en-US" sz="2400" b="1" spc="90" dirty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1</a:t>
            </a:r>
            <a:r>
              <a:rPr sz="2400" b="1" spc="90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급·</a:t>
            </a:r>
            <a:r>
              <a:rPr lang="en-US" sz="2400" b="1" spc="90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2</a:t>
            </a:r>
            <a:r>
              <a:rPr sz="2400" b="1" spc="90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급</a:t>
            </a:r>
            <a:r>
              <a:rPr lang="en-US" sz="2400" b="1" spc="90" dirty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lang="ko-KR" altLang="en-US" sz="2400" b="1" spc="90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생활</a:t>
            </a:r>
            <a:r>
              <a:rPr lang="en-US" sz="2400" b="1" spc="-25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)</a:t>
            </a:r>
            <a:endParaRPr lang="en-US" sz="2400" b="1" spc="-25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조선일보명조"/>
            </a:endParaRPr>
          </a:p>
          <a:p>
            <a:pPr marL="12700">
              <a:lnSpc>
                <a:spcPct val="150000"/>
              </a:lnSpc>
            </a:pPr>
            <a:r>
              <a:rPr lang="ko-KR" altLang="en-US" sz="2400" b="1" dirty="0" smtClean="0">
                <a:latin typeface="Noto Sans KR"/>
                <a:cs typeface="Noto Sans KR"/>
              </a:rPr>
              <a:t>② </a:t>
            </a:r>
            <a:r>
              <a:rPr sz="2400" b="1" dirty="0" err="1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지도자</a:t>
            </a:r>
            <a:r>
              <a:rPr sz="2400" b="1" spc="30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lang="ko-KR" altLang="en-US" sz="2400" b="1" spc="30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경력</a:t>
            </a:r>
            <a:r>
              <a:rPr sz="2400" b="1" dirty="0" err="1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증명서</a:t>
            </a:r>
            <a:r>
              <a:rPr sz="2400" b="1" spc="30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spc="-25" dirty="0" err="1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제출</a:t>
            </a:r>
            <a:endParaRPr sz="2400" b="1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조선일보명조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0" y="6077939"/>
            <a:ext cx="4537175" cy="40985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88900" rIns="0" bIns="0" rtlCol="0" anchor="b">
            <a:spAutoFit/>
          </a:bodyPr>
          <a:lstStyle/>
          <a:p>
            <a:pPr marL="414655" indent="-402590" algn="l">
              <a:lnSpc>
                <a:spcPct val="100000"/>
              </a:lnSpc>
              <a:spcBef>
                <a:spcPts val="700"/>
              </a:spcBef>
              <a:buAutoNum type="arabicPeriod" startAt="3"/>
              <a:tabLst>
                <a:tab pos="415290" algn="l"/>
              </a:tabLst>
            </a:pPr>
            <a:r>
              <a:rPr sz="2400" b="1" dirty="0" err="1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현장실습지도자</a:t>
            </a:r>
            <a:r>
              <a:rPr sz="2400" b="1" spc="-160" dirty="0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spc="-10" dirty="0" err="1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청렴서약서</a:t>
            </a:r>
            <a:endParaRPr sz="2400" b="1" dirty="0" smtClean="0">
              <a:solidFill>
                <a:srgbClr val="0070C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조선일보명조"/>
            </a:endParaRPr>
          </a:p>
          <a:p>
            <a:pPr marL="133350" algn="l">
              <a:lnSpc>
                <a:spcPct val="100000"/>
              </a:lnSpc>
              <a:spcBef>
                <a:spcPts val="430"/>
              </a:spcBef>
            </a:pPr>
            <a:r>
              <a:rPr sz="2400" b="1" dirty="0" err="1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청렴서약서</a:t>
            </a:r>
            <a:r>
              <a:rPr sz="2400" b="1" spc="-120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sz="2400" b="1" spc="-25" dirty="0" err="1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제출</a:t>
            </a:r>
            <a:endParaRPr lang="en-US" sz="2400" b="1" spc="-25" dirty="0" smtClean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조선일보명조"/>
            </a:endParaRPr>
          </a:p>
          <a:p>
            <a:pPr marL="133350" algn="l">
              <a:lnSpc>
                <a:spcPct val="100000"/>
              </a:lnSpc>
              <a:spcBef>
                <a:spcPts val="430"/>
              </a:spcBef>
            </a:pPr>
            <a:endParaRPr sz="2400" b="1" dirty="0" smtClean="0">
              <a:latin typeface="Noto Sans KR" panose="020B0200000000000000" pitchFamily="50" charset="-127"/>
              <a:ea typeface="Noto Sans KR" panose="020B0200000000000000" pitchFamily="50" charset="-127"/>
              <a:cs typeface="조선일보명조"/>
            </a:endParaRPr>
          </a:p>
          <a:p>
            <a:pPr marL="414655" indent="-402590" algn="l">
              <a:lnSpc>
                <a:spcPct val="100000"/>
              </a:lnSpc>
              <a:spcBef>
                <a:spcPts val="395"/>
              </a:spcBef>
              <a:buAutoNum type="arabicPeriod" startAt="4"/>
              <a:tabLst>
                <a:tab pos="415290" algn="l"/>
              </a:tabLst>
            </a:pPr>
            <a:r>
              <a:rPr sz="2400" b="1" spc="-20" dirty="0" err="1" smtClean="0">
                <a:solidFill>
                  <a:srgbClr val="0070C0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공통서류</a:t>
            </a:r>
            <a:endParaRPr lang="en-US" sz="2400" b="1" dirty="0">
              <a:solidFill>
                <a:srgbClr val="0070C0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조선일보명조"/>
            </a:endParaRPr>
          </a:p>
          <a:p>
            <a:pPr marL="12065" algn="l">
              <a:lnSpc>
                <a:spcPct val="100000"/>
              </a:lnSpc>
              <a:spcBef>
                <a:spcPts val="395"/>
              </a:spcBef>
              <a:tabLst>
                <a:tab pos="415290" algn="l"/>
              </a:tabLst>
            </a:pPr>
            <a:r>
              <a:rPr lang="ko-KR" altLang="en-US" sz="2400" b="1" dirty="0" smtClean="0">
                <a:solidFill>
                  <a:schemeClr val="tx1"/>
                </a:solidFill>
                <a:latin typeface="Noto Sans KR"/>
                <a:cs typeface="Noto Sans KR"/>
              </a:rPr>
              <a:t>① </a:t>
            </a:r>
            <a:r>
              <a:rPr sz="2400" b="1" spc="-10" dirty="0" err="1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현장실습계획서</a:t>
            </a:r>
            <a:endParaRPr lang="en-US" sz="2400" b="1" spc="-10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조선일보명조"/>
            </a:endParaRPr>
          </a:p>
          <a:p>
            <a:pPr marL="12065" algn="l">
              <a:lnSpc>
                <a:spcPct val="100000"/>
              </a:lnSpc>
              <a:spcBef>
                <a:spcPts val="395"/>
              </a:spcBef>
              <a:tabLst>
                <a:tab pos="415290" algn="l"/>
              </a:tabLst>
            </a:pPr>
            <a:r>
              <a:rPr lang="ko-KR" altLang="en-US" sz="2400" b="1" dirty="0" smtClean="0">
                <a:latin typeface="Noto Sans KR"/>
                <a:cs typeface="Noto Sans KR"/>
              </a:rPr>
              <a:t>② </a:t>
            </a:r>
            <a:r>
              <a:rPr lang="ko-KR" altLang="en-US" sz="2400" b="1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현장실습</a:t>
            </a:r>
            <a:r>
              <a:rPr lang="ko-KR" altLang="en-US" sz="2400" b="1" spc="-114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lang="ko-KR" altLang="en-US" sz="2400" b="1" spc="-25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서약서</a:t>
            </a:r>
            <a:endParaRPr lang="en-US" altLang="ko-KR" sz="2400" b="1" spc="-25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조선일보명조"/>
            </a:endParaRPr>
          </a:p>
          <a:p>
            <a:pPr marL="12065" algn="l">
              <a:lnSpc>
                <a:spcPct val="100000"/>
              </a:lnSpc>
              <a:spcBef>
                <a:spcPts val="395"/>
              </a:spcBef>
              <a:tabLst>
                <a:tab pos="415290" algn="l"/>
              </a:tabLst>
            </a:pPr>
            <a:r>
              <a:rPr lang="ko-KR" altLang="en-US" sz="2400" b="1" dirty="0" smtClean="0">
                <a:latin typeface="Noto Sans KR"/>
                <a:cs typeface="Noto Sans KR"/>
              </a:rPr>
              <a:t>③ </a:t>
            </a:r>
            <a:r>
              <a:rPr lang="ko-KR" altLang="en-US" sz="2400" b="1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현장실습</a:t>
            </a:r>
            <a:r>
              <a:rPr lang="ko-KR" altLang="en-US" sz="2400" b="1" spc="-114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 </a:t>
            </a:r>
            <a:r>
              <a:rPr lang="ko-KR" altLang="en-US" sz="2400" b="1" spc="-25" dirty="0" smtClean="0">
                <a:solidFill>
                  <a:schemeClr val="tx1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조선일보명조"/>
              </a:rPr>
              <a:t>동의서</a:t>
            </a:r>
            <a:endParaRPr lang="en-US" altLang="ko-KR" sz="2400" b="1" spc="-25" dirty="0" smtClean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조선일보명조"/>
            </a:endParaRPr>
          </a:p>
          <a:p>
            <a:pPr marL="140335" lvl="1">
              <a:spcBef>
                <a:spcPts val="480"/>
              </a:spcBef>
              <a:tabLst>
                <a:tab pos="699135" algn="l"/>
              </a:tabLst>
            </a:pPr>
            <a:endParaRPr lang="en-US" altLang="ko-KR" sz="2400" b="1" spc="-25" dirty="0" smtClean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조선일보명조"/>
            </a:endParaRPr>
          </a:p>
          <a:p>
            <a:pPr marL="140335" lvl="1">
              <a:spcBef>
                <a:spcPts val="480"/>
              </a:spcBef>
              <a:tabLst>
                <a:tab pos="699135" algn="l"/>
              </a:tabLst>
            </a:pPr>
            <a:endParaRPr lang="en-US" altLang="ko-KR" sz="2400" b="1" spc="-25" dirty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조선일보명조"/>
            </a:endParaRPr>
          </a:p>
          <a:p>
            <a:pPr marL="140335" lvl="1">
              <a:lnSpc>
                <a:spcPct val="50000"/>
              </a:lnSpc>
              <a:spcBef>
                <a:spcPts val="480"/>
              </a:spcBef>
              <a:tabLst>
                <a:tab pos="699135" algn="l"/>
              </a:tabLst>
            </a:pPr>
            <a:endParaRPr lang="en-US" altLang="ko-KR" sz="2400" b="1" spc="-25" dirty="0" smtClean="0">
              <a:solidFill>
                <a:schemeClr val="tx1"/>
              </a:solidFill>
              <a:latin typeface="Noto Sans KR" panose="020B0200000000000000" pitchFamily="50" charset="-127"/>
              <a:ea typeface="Noto Sans KR" panose="020B0200000000000000" pitchFamily="50" charset="-127"/>
              <a:cs typeface="조선일보명조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200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1177138"/>
            <a:ext cx="901393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◆ </a:t>
            </a:r>
            <a:r>
              <a:rPr lang="ko-KR" altLang="en-US" sz="2600" b="1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실습대상</a:t>
            </a:r>
            <a:endParaRPr lang="en-US" altLang="ko-KR" sz="26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26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연수생 본인이 개별적으로 선정한 기관을 </a:t>
            </a:r>
            <a:r>
              <a:rPr lang="ko-KR" altLang="en-US" sz="2600" b="1" dirty="0" err="1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원하는경우</a:t>
            </a:r>
            <a:endParaRPr lang="en-US" altLang="ko-KR" sz="26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26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비인기 종목</a:t>
            </a:r>
            <a:r>
              <a:rPr lang="en-US" altLang="ko-KR" sz="26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, </a:t>
            </a:r>
            <a:r>
              <a:rPr lang="ko-KR" altLang="en-US" sz="26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지역 및 계절</a:t>
            </a:r>
            <a:r>
              <a:rPr lang="en-US" altLang="ko-KR" sz="26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sz="26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등</a:t>
            </a:r>
            <a:r>
              <a:rPr lang="en-US" altLang="ko-KR" sz="26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sz="26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현장실습기관 부재 시</a:t>
            </a:r>
            <a:endParaRPr lang="en-US" altLang="ko-KR" sz="2600" b="1" dirty="0" smtClean="0"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26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본인 자격 취득 종목이 지정 된 현장실습 기관에 없을 시</a:t>
            </a:r>
            <a:endParaRPr lang="ko-KR" altLang="en-US" sz="2600" b="1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7030" y="3480993"/>
            <a:ext cx="15925800" cy="277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lang="ko-KR" altLang="en-US" sz="2600" b="1" dirty="0" smtClean="0">
                <a:latin typeface="Noto Sans KR" panose="020B0200000000000000" pitchFamily="50" charset="-127"/>
                <a:ea typeface="Noto Sans KR" panose="020B0200000000000000" pitchFamily="50" charset="-127"/>
              </a:rPr>
              <a:t>◆ </a:t>
            </a:r>
            <a:r>
              <a:rPr lang="ko-KR" altLang="en-US" sz="2600" b="1" dirty="0" smtClean="0">
                <a:latin typeface="Noto Sans KR"/>
                <a:cs typeface="Noto Sans KR"/>
              </a:rPr>
              <a:t>실습</a:t>
            </a:r>
            <a:r>
              <a:rPr lang="ko-KR" altLang="en-US" sz="2600" b="1" spc="55" dirty="0" smtClean="0">
                <a:latin typeface="Noto Sans KR"/>
                <a:cs typeface="Noto Sans KR"/>
              </a:rPr>
              <a:t> </a:t>
            </a:r>
            <a:r>
              <a:rPr lang="ko-KR" altLang="en-US" sz="2600" b="1" spc="-25" dirty="0" smtClean="0">
                <a:latin typeface="Noto Sans KR"/>
                <a:cs typeface="Noto Sans KR"/>
              </a:rPr>
              <a:t>방법 </a:t>
            </a:r>
            <a:endParaRPr lang="en-US" altLang="ko-KR" sz="2600" dirty="0">
              <a:latin typeface="Noto Sans KR"/>
              <a:cs typeface="Noto Sans KR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lang="en-US" altLang="ko-KR" sz="2600" b="1" spc="195" dirty="0" smtClean="0">
                <a:latin typeface="Calibri"/>
                <a:cs typeface="Calibri"/>
              </a:rPr>
              <a:t>1</a:t>
            </a:r>
            <a:r>
              <a:rPr lang="en-US" altLang="ko-KR" sz="2600" b="1" dirty="0" smtClean="0">
                <a:latin typeface="Calibri"/>
                <a:cs typeface="Calibri"/>
              </a:rPr>
              <a:t>)</a:t>
            </a:r>
            <a:r>
              <a:rPr lang="ko-KR" altLang="en-US" sz="2600" b="1" spc="20" dirty="0" smtClean="0">
                <a:latin typeface="Calibri"/>
                <a:cs typeface="Calibri"/>
              </a:rPr>
              <a:t> </a:t>
            </a:r>
            <a:r>
              <a:rPr lang="ko-KR" altLang="en-US" sz="2600" b="1" dirty="0" smtClean="0">
                <a:latin typeface="Noto Sans KR"/>
                <a:cs typeface="Noto Sans KR"/>
              </a:rPr>
              <a:t>연수생이</a:t>
            </a:r>
            <a:r>
              <a:rPr lang="ko-KR" altLang="en-US" sz="2600" b="1" spc="15" dirty="0" smtClean="0">
                <a:latin typeface="Noto Sans KR"/>
                <a:cs typeface="Noto Sans KR"/>
              </a:rPr>
              <a:t> </a:t>
            </a:r>
            <a:r>
              <a:rPr lang="ko-KR" altLang="en-US" sz="2600" b="1" dirty="0" smtClean="0">
                <a:latin typeface="Noto Sans KR"/>
                <a:cs typeface="Noto Sans KR"/>
              </a:rPr>
              <a:t>직접</a:t>
            </a:r>
            <a:r>
              <a:rPr lang="ko-KR" altLang="en-US" sz="2600" b="1" spc="15" dirty="0" smtClean="0">
                <a:latin typeface="Noto Sans KR"/>
                <a:cs typeface="Noto Sans KR"/>
              </a:rPr>
              <a:t> </a:t>
            </a:r>
            <a:r>
              <a:rPr lang="ko-KR" altLang="en-US" sz="2600" b="1" dirty="0" smtClean="0">
                <a:latin typeface="Noto Sans KR"/>
                <a:cs typeface="Noto Sans KR"/>
              </a:rPr>
              <a:t>신청한</a:t>
            </a:r>
            <a:r>
              <a:rPr lang="ko-KR" altLang="en-US" sz="2600" b="1" spc="20" dirty="0" smtClean="0">
                <a:latin typeface="Noto Sans KR"/>
                <a:cs typeface="Noto Sans KR"/>
              </a:rPr>
              <a:t> </a:t>
            </a:r>
            <a:r>
              <a:rPr lang="ko-KR" altLang="en-US" sz="2600" b="1" dirty="0" smtClean="0">
                <a:latin typeface="Noto Sans KR"/>
                <a:cs typeface="Noto Sans KR"/>
              </a:rPr>
              <a:t>지도자와</a:t>
            </a:r>
            <a:r>
              <a:rPr lang="ko-KR" altLang="en-US" sz="2600" b="1" spc="15" dirty="0" smtClean="0">
                <a:latin typeface="Noto Sans KR"/>
                <a:cs typeface="Noto Sans KR"/>
              </a:rPr>
              <a:t> </a:t>
            </a:r>
            <a:r>
              <a:rPr lang="ko-KR" altLang="en-US" sz="2600" b="1" dirty="0" smtClean="0">
                <a:latin typeface="Noto Sans KR"/>
                <a:cs typeface="Noto Sans KR"/>
              </a:rPr>
              <a:t>날짜</a:t>
            </a:r>
            <a:r>
              <a:rPr lang="en-US" altLang="ko-KR" sz="2600" b="1" dirty="0" smtClean="0">
                <a:latin typeface="Calibri"/>
                <a:cs typeface="Calibri"/>
              </a:rPr>
              <a:t>,</a:t>
            </a:r>
            <a:r>
              <a:rPr lang="ko-KR" altLang="en-US" sz="2600" b="1" spc="20" dirty="0" smtClean="0">
                <a:latin typeface="Calibri"/>
                <a:cs typeface="Calibri"/>
              </a:rPr>
              <a:t> </a:t>
            </a:r>
            <a:r>
              <a:rPr lang="ko-KR" altLang="en-US" sz="2600" b="1" dirty="0" smtClean="0">
                <a:latin typeface="Noto Sans KR"/>
                <a:cs typeface="Noto Sans KR"/>
              </a:rPr>
              <a:t>시간</a:t>
            </a:r>
            <a:r>
              <a:rPr lang="ko-KR" altLang="en-US" sz="2600" b="1" spc="15" dirty="0" smtClean="0">
                <a:latin typeface="Noto Sans KR"/>
                <a:cs typeface="Noto Sans KR"/>
              </a:rPr>
              <a:t> </a:t>
            </a:r>
            <a:r>
              <a:rPr lang="ko-KR" altLang="en-US" sz="2600" b="1" dirty="0" smtClean="0">
                <a:latin typeface="Noto Sans KR"/>
                <a:cs typeface="Noto Sans KR"/>
              </a:rPr>
              <a:t>조정</a:t>
            </a:r>
            <a:r>
              <a:rPr lang="ko-KR" altLang="en-US" sz="2600" b="1" spc="20" dirty="0" smtClean="0">
                <a:latin typeface="Noto Sans KR"/>
                <a:cs typeface="Noto Sans KR"/>
              </a:rPr>
              <a:t> </a:t>
            </a:r>
            <a:r>
              <a:rPr lang="ko-KR" altLang="en-US" sz="2600" b="1" dirty="0" smtClean="0">
                <a:latin typeface="Noto Sans KR"/>
                <a:cs typeface="Noto Sans KR"/>
              </a:rPr>
              <a:t>후</a:t>
            </a:r>
            <a:r>
              <a:rPr lang="ko-KR" altLang="en-US" sz="2600" b="1" spc="15" dirty="0" smtClean="0">
                <a:latin typeface="Noto Sans KR"/>
                <a:cs typeface="Noto Sans KR"/>
              </a:rPr>
              <a:t> </a:t>
            </a:r>
            <a:r>
              <a:rPr lang="ko-KR" altLang="en-US" sz="2600" b="1" spc="-10" dirty="0" smtClean="0">
                <a:latin typeface="Noto Sans KR"/>
                <a:cs typeface="Noto Sans KR"/>
              </a:rPr>
              <a:t>현장실습진행</a:t>
            </a:r>
            <a:endParaRPr lang="en-US" altLang="ko-KR" sz="2600" dirty="0">
              <a:latin typeface="Noto Sans KR"/>
              <a:cs typeface="Noto Sans KR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lang="en-US" altLang="ko-KR" sz="2600" b="1" dirty="0" smtClean="0">
                <a:latin typeface="Calibri"/>
                <a:cs typeface="Calibri"/>
              </a:rPr>
              <a:t>2)</a:t>
            </a:r>
            <a:r>
              <a:rPr lang="ko-KR" altLang="en-US" sz="2600" b="1" spc="30" dirty="0" smtClean="0">
                <a:latin typeface="Calibri"/>
                <a:cs typeface="Calibri"/>
              </a:rPr>
              <a:t> </a:t>
            </a:r>
            <a:r>
              <a:rPr lang="ko-KR" altLang="en-US" sz="2600" b="1" dirty="0" smtClean="0">
                <a:latin typeface="Noto Sans KR"/>
                <a:cs typeface="Noto Sans KR"/>
              </a:rPr>
              <a:t>제출서류</a:t>
            </a:r>
            <a:r>
              <a:rPr lang="ko-KR" altLang="en-US" sz="2600" b="1" spc="30" dirty="0" smtClean="0">
                <a:latin typeface="Noto Sans KR"/>
                <a:cs typeface="Noto Sans KR"/>
              </a:rPr>
              <a:t> </a:t>
            </a:r>
            <a:r>
              <a:rPr lang="en-US" altLang="ko-KR" sz="2600" b="1" dirty="0" smtClean="0">
                <a:latin typeface="Calibri"/>
                <a:cs typeface="Calibri"/>
              </a:rPr>
              <a:t>(</a:t>
            </a:r>
            <a:r>
              <a:rPr lang="ko-KR" altLang="en-US" sz="2600" b="1" dirty="0" smtClean="0">
                <a:latin typeface="Noto Sans KR"/>
                <a:cs typeface="Noto Sans KR"/>
              </a:rPr>
              <a:t>현장실습 실시</a:t>
            </a:r>
            <a:r>
              <a:rPr lang="ko-KR" altLang="en-US" sz="2600" b="1" spc="30" dirty="0" smtClean="0">
                <a:latin typeface="Noto Sans KR"/>
                <a:cs typeface="Noto Sans KR"/>
              </a:rPr>
              <a:t> </a:t>
            </a:r>
            <a:r>
              <a:rPr lang="ko-KR" altLang="en-US" sz="2600" b="1" dirty="0" smtClean="0">
                <a:latin typeface="Noto Sans KR"/>
                <a:cs typeface="Noto Sans KR"/>
              </a:rPr>
              <a:t>전</a:t>
            </a:r>
            <a:r>
              <a:rPr lang="ko-KR" altLang="en-US" sz="2600" b="1" spc="30" dirty="0" smtClean="0">
                <a:latin typeface="Noto Sans KR"/>
                <a:cs typeface="Noto Sans KR"/>
              </a:rPr>
              <a:t> </a:t>
            </a:r>
            <a:r>
              <a:rPr lang="ko-KR" altLang="en-US" sz="2600" b="1" dirty="0" err="1" smtClean="0">
                <a:solidFill>
                  <a:srgbClr val="FF0000"/>
                </a:solidFill>
                <a:latin typeface="Noto Sans KR"/>
                <a:cs typeface="Noto Sans KR"/>
              </a:rPr>
              <a:t>구글폼</a:t>
            </a:r>
            <a:r>
              <a:rPr lang="ko-KR" altLang="en-US" sz="2600" b="1" dirty="0" smtClean="0">
                <a:solidFill>
                  <a:srgbClr val="FF0000"/>
                </a:solidFill>
                <a:latin typeface="Noto Sans KR"/>
                <a:cs typeface="Noto Sans KR"/>
              </a:rPr>
              <a:t> 링크로</a:t>
            </a:r>
            <a:r>
              <a:rPr lang="ko-KR" altLang="en-US" sz="2600" b="1" spc="25" dirty="0" smtClean="0">
                <a:solidFill>
                  <a:srgbClr val="FF0000"/>
                </a:solidFill>
                <a:latin typeface="Noto Sans KR"/>
                <a:cs typeface="Noto Sans KR"/>
              </a:rPr>
              <a:t> </a:t>
            </a:r>
            <a:r>
              <a:rPr lang="ko-KR" altLang="en-US" sz="2600" b="1" spc="-25" dirty="0" smtClean="0">
                <a:solidFill>
                  <a:srgbClr val="FF0000"/>
                </a:solidFill>
                <a:latin typeface="Noto Sans KR"/>
                <a:cs typeface="Noto Sans KR"/>
              </a:rPr>
              <a:t>제출</a:t>
            </a:r>
            <a:r>
              <a:rPr lang="en-US" altLang="ko-KR" sz="2600" b="1" spc="-25" dirty="0" smtClean="0">
                <a:latin typeface="Calibri"/>
                <a:cs typeface="Calibri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lang="en-US" altLang="ko-KR" sz="2600" b="1" spc="-25" dirty="0" smtClean="0">
                <a:latin typeface="Calibri"/>
                <a:cs typeface="Calibri"/>
              </a:rPr>
              <a:t>3) </a:t>
            </a:r>
            <a:r>
              <a:rPr lang="ko-KR" altLang="en-US" sz="2600" b="1" spc="-25" dirty="0" smtClean="0">
                <a:latin typeface="Calibri"/>
                <a:cs typeface="Calibri"/>
              </a:rPr>
              <a:t>직접 </a:t>
            </a:r>
            <a:r>
              <a:rPr lang="ko-KR" altLang="en-US" sz="2600" b="1" spc="-25" dirty="0" err="1" smtClean="0">
                <a:latin typeface="Calibri"/>
                <a:cs typeface="Calibri"/>
              </a:rPr>
              <a:t>실습기관을</a:t>
            </a:r>
            <a:r>
              <a:rPr lang="ko-KR" altLang="en-US" sz="2600" b="1" spc="-25" dirty="0" smtClean="0">
                <a:latin typeface="Calibri"/>
                <a:cs typeface="Calibri"/>
              </a:rPr>
              <a:t> 정하는 경우</a:t>
            </a:r>
            <a:r>
              <a:rPr lang="en-US" altLang="ko-KR" sz="2600" b="1" spc="-25" dirty="0" smtClean="0">
                <a:latin typeface="Calibri"/>
                <a:cs typeface="Calibri"/>
              </a:rPr>
              <a:t>, </a:t>
            </a:r>
            <a:r>
              <a:rPr lang="ko-KR" altLang="en-US" sz="26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유사종목으로 </a:t>
            </a:r>
            <a:r>
              <a:rPr lang="ko-KR" altLang="en-US" sz="2600" b="1" spc="-25" dirty="0" err="1" smtClean="0">
                <a:solidFill>
                  <a:srgbClr val="FF0000"/>
                </a:solidFill>
                <a:latin typeface="Calibri"/>
                <a:cs typeface="Calibri"/>
              </a:rPr>
              <a:t>종목변경</a:t>
            </a:r>
            <a:r>
              <a:rPr lang="ko-KR" altLang="en-US" sz="26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불가능</a:t>
            </a:r>
            <a:r>
              <a:rPr lang="en-US" altLang="ko-KR" sz="2600" b="1" spc="-25" dirty="0" smtClean="0">
                <a:latin typeface="Calibri"/>
                <a:cs typeface="Calibri"/>
              </a:rPr>
              <a:t>(</a:t>
            </a:r>
            <a:r>
              <a:rPr lang="ko-KR" altLang="en-US" sz="2600" b="1" spc="-25" dirty="0" smtClean="0">
                <a:latin typeface="Calibri"/>
                <a:cs typeface="Calibri"/>
              </a:rPr>
              <a:t>연수원 지정 </a:t>
            </a:r>
            <a:r>
              <a:rPr lang="ko-KR" altLang="en-US" sz="2600" b="1" spc="-25" dirty="0" err="1" smtClean="0">
                <a:latin typeface="Calibri"/>
                <a:cs typeface="Calibri"/>
              </a:rPr>
              <a:t>실습기관은</a:t>
            </a:r>
            <a:r>
              <a:rPr lang="ko-KR" altLang="en-US" sz="2600" b="1" spc="-25" dirty="0" smtClean="0">
                <a:latin typeface="Calibri"/>
                <a:cs typeface="Calibri"/>
              </a:rPr>
              <a:t> 가능</a:t>
            </a:r>
            <a:r>
              <a:rPr lang="en-US" altLang="ko-KR" sz="2600" b="1" spc="-25" dirty="0" smtClean="0">
                <a:latin typeface="Calibri"/>
                <a:cs typeface="Calibri"/>
              </a:rPr>
              <a:t>)</a:t>
            </a:r>
            <a:endParaRPr lang="ko-KR" altLang="en-US" sz="2600" dirty="0" smtClean="0">
              <a:latin typeface="Calibri"/>
              <a:cs typeface="Calibri"/>
            </a:endParaRPr>
          </a:p>
          <a:p>
            <a:endParaRPr lang="ko-KR" alt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990600" y="458364"/>
            <a:ext cx="14097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800" b="1" spc="-810" dirty="0" smtClean="0">
                <a:solidFill>
                  <a:srgbClr val="082158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②</a:t>
            </a:r>
            <a:r>
              <a:rPr lang="ko-KR" altLang="en-US" sz="3800" b="1" spc="70" dirty="0" smtClean="0">
                <a:solidFill>
                  <a:srgbClr val="082158"/>
                </a:solidFill>
                <a:latin typeface="Noto Sans KR" panose="020B0200000000000000" pitchFamily="50" charset="-127"/>
                <a:ea typeface="Noto Sans KR" panose="020B0200000000000000" pitchFamily="50" charset="-127"/>
                <a:cs typeface="Calibri"/>
              </a:rPr>
              <a:t> </a:t>
            </a:r>
            <a:r>
              <a:rPr lang="ko-KR" altLang="en-US" sz="3800" b="1" dirty="0" smtClean="0">
                <a:solidFill>
                  <a:srgbClr val="082158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연수생이</a:t>
            </a:r>
            <a:r>
              <a:rPr lang="ko-KR" altLang="en-US" sz="3800" b="1" spc="40" dirty="0" smtClean="0">
                <a:solidFill>
                  <a:srgbClr val="082158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sz="3800" b="1" dirty="0" smtClean="0">
                <a:solidFill>
                  <a:srgbClr val="082158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직접</a:t>
            </a:r>
            <a:r>
              <a:rPr lang="ko-KR" altLang="en-US" sz="3800" b="1" spc="55" dirty="0" smtClean="0">
                <a:solidFill>
                  <a:srgbClr val="082158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sz="3800" b="1" dirty="0" err="1" smtClean="0">
                <a:solidFill>
                  <a:srgbClr val="082158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실습기관을</a:t>
            </a:r>
            <a:r>
              <a:rPr lang="ko-KR" altLang="en-US" sz="3800" b="1" spc="55" dirty="0" smtClean="0">
                <a:solidFill>
                  <a:srgbClr val="082158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sz="3800" b="1" dirty="0" smtClean="0">
                <a:solidFill>
                  <a:srgbClr val="082158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선정하는</a:t>
            </a:r>
            <a:r>
              <a:rPr lang="ko-KR" altLang="en-US" sz="3800" b="1" spc="55" dirty="0" smtClean="0">
                <a:solidFill>
                  <a:srgbClr val="082158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 </a:t>
            </a:r>
            <a:r>
              <a:rPr lang="ko-KR" altLang="en-US" sz="3800" b="1" spc="-25" dirty="0" smtClean="0">
                <a:solidFill>
                  <a:srgbClr val="082158"/>
                </a:solidFill>
                <a:latin typeface="Noto Sans KR" panose="020B0200000000000000" pitchFamily="50" charset="-127"/>
                <a:ea typeface="Noto Sans KR" panose="020B0200000000000000" pitchFamily="50" charset="-127"/>
              </a:rPr>
              <a:t>경우</a:t>
            </a:r>
            <a:endParaRPr lang="ko-KR" altLang="en-US" sz="3800" b="1" dirty="0">
              <a:solidFill>
                <a:srgbClr val="082158"/>
              </a:solidFill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4991</TotalTime>
  <Words>1966</Words>
  <Application>Microsoft Office PowerPoint</Application>
  <PresentationFormat>사용자 지정</PresentationFormat>
  <Paragraphs>374</Paragraphs>
  <Slides>28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8" baseType="lpstr">
      <vt:lpstr>Noto Sans KR</vt:lpstr>
      <vt:lpstr>나눔스퀘어OTF_ac</vt:lpstr>
      <vt:lpstr>맑은 고딕</vt:lpstr>
      <vt:lpstr>에스코어 드림 4 Regular</vt:lpstr>
      <vt:lpstr>조선일보명조</vt:lpstr>
      <vt:lpstr>Arial</vt:lpstr>
      <vt:lpstr>Calibri</vt:lpstr>
      <vt:lpstr>Century Gothic</vt:lpstr>
      <vt:lpstr>Tahoma</vt:lpstr>
      <vt:lpstr>Office Theme</vt:lpstr>
      <vt:lpstr>2급 생활스포츠지도사 오리엔테이션</vt:lpstr>
      <vt:lpstr>연수 단계</vt:lpstr>
      <vt:lpstr>연수 대상자</vt:lpstr>
      <vt:lpstr>연수 세부내용 안내</vt:lpstr>
      <vt:lpstr>출결 유의사항</vt:lpstr>
      <vt:lpstr>현장실습 연수 안내</vt:lpstr>
      <vt:lpstr>현장실습기관 선정방법</vt:lpstr>
      <vt:lpstr>① 연수원 지정 실습기관을 가는 경우</vt:lpstr>
      <vt:lpstr>PowerPoint 프레젠테이션</vt:lpstr>
      <vt:lpstr>③ 연수생 근무처를 실습기관으로 선정하는 경우</vt:lpstr>
      <vt:lpstr>②, ③ 연수생이 직접 실습기관을 선정하는 경우</vt:lpstr>
      <vt:lpstr>사전 제출 서류 작성방법</vt:lpstr>
      <vt:lpstr>사전 제출 서류 작성방법</vt:lpstr>
      <vt:lpstr>②, ③ 연수생이 직접 실습기관을 선정하는 경우</vt:lpstr>
      <vt:lpstr>현장실습 작성요령</vt:lpstr>
      <vt:lpstr>현장실습 출석 입력 안내</vt:lpstr>
      <vt:lpstr>현장실습 보고서 작성방법</vt:lpstr>
      <vt:lpstr>현장실습 보고서 작성방법</vt:lpstr>
      <vt:lpstr>현장실습 보고서 및 레포트 작성방법</vt:lpstr>
      <vt:lpstr>현장실습 보고서 작성방법</vt:lpstr>
      <vt:lpstr>현장실습 보고서 작성방법</vt:lpstr>
      <vt:lpstr>현장실습 보고서 작성방법</vt:lpstr>
      <vt:lpstr>현장실습 보고서 작성방법</vt:lpstr>
      <vt:lpstr>현장실습 보고서 작성방법</vt:lpstr>
      <vt:lpstr>수료기준 안내</vt:lpstr>
      <vt:lpstr>안내사항</vt:lpstr>
      <vt:lpstr>체육진흥원 공지안내</vt:lpstr>
      <vt:lpstr>현장실습 신청링크 및 QR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연수과정 및 관리 요약</dc:title>
  <dc:creator>kvvjzmt4tg</dc:creator>
  <cp:keywords>DAGMBzBDpZw,BAEwAajGV9E</cp:keywords>
  <cp:lastModifiedBy>user</cp:lastModifiedBy>
  <cp:revision>136</cp:revision>
  <cp:lastPrinted>2025-08-18T07:40:31Z</cp:lastPrinted>
  <dcterms:created xsi:type="dcterms:W3CDTF">2025-07-24T05:27:07Z</dcterms:created>
  <dcterms:modified xsi:type="dcterms:W3CDTF">2025-08-19T08:19:32Z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2024-08-01T00:00:00Z</vt:filetime>
  </property>
  <property fmtid="{D5CDD505-2E9C-101B-9397-08002B2CF9AE}" pid="3" name="Creator">
    <vt:lpwstr>Canva</vt:lpwstr>
  </property>
  <property fmtid="{D5CDD505-2E9C-101B-9397-08002B2CF9AE}" pid="4" name="LastSaved">
    <vt:filetime>2025-07-24T00:00:00Z</vt:filetime>
  </property>
  <property fmtid="{D5CDD505-2E9C-101B-9397-08002B2CF9AE}" pid="5" name="Producer">
    <vt:lpwstr>Canva</vt:lpwstr>
  </property>
</Properties>
</file>